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handoutMasterIdLst>
    <p:handoutMasterId r:id="rId20"/>
  </p:handoutMasterIdLst>
  <p:sldIdLst>
    <p:sldId id="279" r:id="rId5"/>
    <p:sldId id="268" r:id="rId6"/>
    <p:sldId id="269" r:id="rId7"/>
    <p:sldId id="270" r:id="rId8"/>
    <p:sldId id="280" r:id="rId9"/>
    <p:sldId id="281" r:id="rId10"/>
    <p:sldId id="282" r:id="rId11"/>
    <p:sldId id="283" r:id="rId12"/>
    <p:sldId id="284" r:id="rId13"/>
    <p:sldId id="289" r:id="rId14"/>
    <p:sldId id="290" r:id="rId15"/>
    <p:sldId id="291" r:id="rId16"/>
    <p:sldId id="292" r:id="rId17"/>
    <p:sldId id="293" r:id="rId18"/>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1307"/>
    <a:srgbClr val="696969"/>
    <a:srgbClr val="0099B8"/>
    <a:srgbClr val="BE1B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7CE84F3-28C3-443E-9E96-99CF82512B78}" styleName="Темный стиль 1 — акцент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517" autoAdjust="0"/>
  </p:normalViewPr>
  <p:slideViewPr>
    <p:cSldViewPr snapToGrid="0">
      <p:cViewPr varScale="1">
        <p:scale>
          <a:sx n="115" d="100"/>
          <a:sy n="115" d="100"/>
        </p:scale>
        <p:origin x="372" y="114"/>
      </p:cViewPr>
      <p:guideLst>
        <p:guide pos="3840"/>
        <p:guide orient="horz" pos="2160"/>
      </p:guideLst>
    </p:cSldViewPr>
  </p:slideViewPr>
  <p:notesTextViewPr>
    <p:cViewPr>
      <p:scale>
        <a:sx n="1" d="1"/>
        <a:sy n="1" d="1"/>
      </p:scale>
      <p:origin x="0" y="0"/>
    </p:cViewPr>
  </p:notesTextViewPr>
  <p:notesViewPr>
    <p:cSldViewPr snapToGrid="0">
      <p:cViewPr varScale="1">
        <p:scale>
          <a:sx n="91" d="100"/>
          <a:sy n="91" d="100"/>
        </p:scale>
        <p:origin x="300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FFFF00"/>
        </a:solidFill>
        <a:ln w="28575">
          <a:solidFill>
            <a:srgbClr val="002060"/>
          </a:solidFill>
        </a:ln>
      </dgm:spPr>
      <dgm:t>
        <a:bodyPr/>
        <a:lstStyle/>
        <a:p>
          <a:pPr rtl="0"/>
          <a:endParaRPr lang="en-US" sz="2000" dirty="0">
            <a:solidFill>
              <a:srgbClr val="00206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0070C0"/>
        </a:solidFill>
        <a:ln w="28575">
          <a:solidFill>
            <a:srgbClr val="FF0000"/>
          </a:solidFill>
        </a:ln>
      </dgm:spPr>
      <dgm:t>
        <a:bodyPr/>
        <a:lstStyle/>
        <a:p>
          <a:pPr rtl="0"/>
          <a:endParaRPr lang="en-US" sz="2000" dirty="0">
            <a:solidFill>
              <a:srgbClr val="FFFF0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0070C0"/>
        </a:solidFill>
        <a:ln w="28575">
          <a:solidFill>
            <a:srgbClr val="FF0000"/>
          </a:solidFill>
        </a:ln>
      </dgm:spPr>
      <dgm:t>
        <a:bodyPr/>
        <a:lstStyle/>
        <a:p>
          <a:pPr rtl="0"/>
          <a:endParaRPr lang="en-US" sz="2000" dirty="0">
            <a:solidFill>
              <a:srgbClr val="FFFF0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0070C0"/>
        </a:solidFill>
        <a:ln w="28575">
          <a:solidFill>
            <a:srgbClr val="FF0000"/>
          </a:solidFill>
        </a:ln>
      </dgm:spPr>
      <dgm:t>
        <a:bodyPr/>
        <a:lstStyle/>
        <a:p>
          <a:pPr rtl="0"/>
          <a:endParaRPr lang="en-US" sz="2000" dirty="0">
            <a:solidFill>
              <a:srgbClr val="FFFF0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3">
            <a:lumMod val="60000"/>
            <a:lumOff val="40000"/>
          </a:schemeClr>
        </a:solidFill>
        <a:ln w="28575">
          <a:solidFill>
            <a:schemeClr val="tx2"/>
          </a:solidFill>
        </a:ln>
      </dgm:spPr>
      <dgm:t>
        <a:bodyPr/>
        <a:lstStyle/>
        <a:p>
          <a:pPr rtl="0"/>
          <a:endParaRPr lang="en-US" sz="2000" dirty="0">
            <a:solidFill>
              <a:srgbClr val="696969"/>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91A505-9CC8-4201-8A2C-3ECA7A0D851C}"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ru-RU"/>
        </a:p>
      </dgm:t>
    </dgm:pt>
    <dgm:pt modelId="{F0ACD060-0806-4366-A0FE-9CFE1AF513D9}">
      <dgm:prSet custT="1"/>
      <dgm:spPr>
        <a:solidFill>
          <a:srgbClr val="0099B8"/>
        </a:solidFill>
        <a:ln w="28575">
          <a:solidFill>
            <a:schemeClr val="bg1"/>
          </a:solidFill>
        </a:ln>
      </dgm:spPr>
      <dgm:t>
        <a:bodyPr>
          <a:sp3d extrusionH="57150">
            <a:bevelT w="38100" h="38100"/>
          </a:sp3d>
        </a:bodyPr>
        <a:lstStyle/>
        <a:p>
          <a:pPr algn="ctr" rtl="0"/>
          <a:r>
            <a:rPr lang="en-US" sz="4000" b="1" dirty="0" smtClean="0">
              <a:solidFill>
                <a:srgbClr val="871307"/>
              </a:solidFill>
              <a:latin typeface="Times New Roman" panose="02020603050405020304" pitchFamily="18" charset="0"/>
              <a:cs typeface="Times New Roman" panose="02020603050405020304" pitchFamily="18" charset="0"/>
            </a:rPr>
            <a:t>Investigators of Widespread jobs</a:t>
          </a:r>
          <a:endParaRPr lang="en-US" sz="4200" b="1" dirty="0">
            <a:solidFill>
              <a:srgbClr val="871307"/>
            </a:solidFill>
            <a:latin typeface="Times New Roman" panose="02020603050405020304" pitchFamily="18" charset="0"/>
            <a:cs typeface="Times New Roman" panose="02020603050405020304" pitchFamily="18" charset="0"/>
          </a:endParaRPr>
        </a:p>
      </dgm:t>
    </dgm:pt>
    <dgm:pt modelId="{7CA525D7-54FA-402F-A04D-A9FB2765018F}" type="parTrans" cxnId="{A45A02B7-D17D-46E9-B2EF-74B66D81B014}">
      <dgm:prSet/>
      <dgm:spPr/>
      <dgm:t>
        <a:bodyPr/>
        <a:lstStyle/>
        <a:p>
          <a:endParaRPr lang="ru-RU"/>
        </a:p>
      </dgm:t>
    </dgm:pt>
    <dgm:pt modelId="{FB570BDA-85AF-4EA7-8D91-34FA2449EC30}" type="sibTrans" cxnId="{A45A02B7-D17D-46E9-B2EF-74B66D81B014}">
      <dgm:prSet/>
      <dgm:spPr/>
      <dgm:t>
        <a:bodyPr/>
        <a:lstStyle/>
        <a:p>
          <a:endParaRPr lang="ru-RU"/>
        </a:p>
      </dgm:t>
    </dgm:pt>
    <dgm:pt modelId="{D7AD27F6-F3C6-4C3F-B366-601E9A849712}" type="pres">
      <dgm:prSet presAssocID="{B391A505-9CC8-4201-8A2C-3ECA7A0D851C}" presName="linear" presStyleCnt="0">
        <dgm:presLayoutVars>
          <dgm:animLvl val="lvl"/>
          <dgm:resizeHandles val="exact"/>
        </dgm:presLayoutVars>
      </dgm:prSet>
      <dgm:spPr/>
      <dgm:t>
        <a:bodyPr/>
        <a:lstStyle/>
        <a:p>
          <a:endParaRPr lang="ru-RU"/>
        </a:p>
      </dgm:t>
    </dgm:pt>
    <dgm:pt modelId="{1E6D4F3C-3B07-434D-81C3-3C1D0A385E47}" type="pres">
      <dgm:prSet presAssocID="{F0ACD060-0806-4366-A0FE-9CFE1AF513D9}" presName="parentText" presStyleLbl="node1" presStyleIdx="0" presStyleCnt="1">
        <dgm:presLayoutVars>
          <dgm:chMax val="0"/>
          <dgm:bulletEnabled val="1"/>
        </dgm:presLayoutVars>
      </dgm:prSet>
      <dgm:spPr>
        <a:prstGeom prst="round2DiagRect">
          <a:avLst/>
        </a:prstGeom>
      </dgm:spPr>
      <dgm:t>
        <a:bodyPr/>
        <a:lstStyle/>
        <a:p>
          <a:endParaRPr lang="ru-RU"/>
        </a:p>
      </dgm:t>
    </dgm:pt>
  </dgm:ptLst>
  <dgm:cxnLst>
    <dgm:cxn modelId="{A45A02B7-D17D-46E9-B2EF-74B66D81B014}" srcId="{B391A505-9CC8-4201-8A2C-3ECA7A0D851C}" destId="{F0ACD060-0806-4366-A0FE-9CFE1AF513D9}" srcOrd="0" destOrd="0" parTransId="{7CA525D7-54FA-402F-A04D-A9FB2765018F}" sibTransId="{FB570BDA-85AF-4EA7-8D91-34FA2449EC30}"/>
    <dgm:cxn modelId="{E852D3E9-5197-444F-B66B-7D4884E94ACE}" type="presOf" srcId="{F0ACD060-0806-4366-A0FE-9CFE1AF513D9}" destId="{1E6D4F3C-3B07-434D-81C3-3C1D0A385E47}" srcOrd="0" destOrd="0" presId="urn:microsoft.com/office/officeart/2005/8/layout/vList2"/>
    <dgm:cxn modelId="{B857D74C-7C12-467E-96F5-230CFEE902B7}" type="presOf" srcId="{B391A505-9CC8-4201-8A2C-3ECA7A0D851C}" destId="{D7AD27F6-F3C6-4C3F-B366-601E9A849712}" srcOrd="0" destOrd="0" presId="urn:microsoft.com/office/officeart/2005/8/layout/vList2"/>
    <dgm:cxn modelId="{03734114-AD91-4185-BD03-F47E3B020658}" type="presParOf" srcId="{D7AD27F6-F3C6-4C3F-B366-601E9A849712}" destId="{1E6D4F3C-3B07-434D-81C3-3C1D0A385E47}"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3">
            <a:lumMod val="60000"/>
            <a:lumOff val="40000"/>
          </a:schemeClr>
        </a:solidFill>
        <a:ln w="28575">
          <a:solidFill>
            <a:schemeClr val="tx2"/>
          </a:solidFill>
        </a:ln>
      </dgm:spPr>
      <dgm:t>
        <a:bodyPr/>
        <a:lstStyle/>
        <a:p>
          <a:pPr rtl="0"/>
          <a:endParaRPr lang="en-US" sz="2000" dirty="0">
            <a:solidFill>
              <a:srgbClr val="696969"/>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3">
            <a:lumMod val="60000"/>
            <a:lumOff val="40000"/>
          </a:schemeClr>
        </a:solidFill>
        <a:ln w="28575">
          <a:solidFill>
            <a:schemeClr val="tx2"/>
          </a:solidFill>
        </a:ln>
      </dgm:spPr>
      <dgm:t>
        <a:bodyPr/>
        <a:lstStyle/>
        <a:p>
          <a:pPr rtl="0"/>
          <a:endParaRPr lang="en-US" sz="2000" dirty="0">
            <a:solidFill>
              <a:srgbClr val="696969"/>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3">
            <a:lumMod val="60000"/>
            <a:lumOff val="40000"/>
          </a:schemeClr>
        </a:solidFill>
        <a:ln w="28575">
          <a:solidFill>
            <a:schemeClr val="tx2"/>
          </a:solidFill>
        </a:ln>
      </dgm:spPr>
      <dgm:t>
        <a:bodyPr/>
        <a:lstStyle/>
        <a:p>
          <a:pPr rtl="0"/>
          <a:endParaRPr lang="en-US" sz="2000" dirty="0">
            <a:solidFill>
              <a:srgbClr val="696969"/>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3">
            <a:lumMod val="60000"/>
            <a:lumOff val="40000"/>
          </a:schemeClr>
        </a:solidFill>
        <a:ln w="28575">
          <a:solidFill>
            <a:schemeClr val="tx2"/>
          </a:solidFill>
        </a:ln>
      </dgm:spPr>
      <dgm:t>
        <a:bodyPr/>
        <a:lstStyle/>
        <a:p>
          <a:pPr rtl="0"/>
          <a:endParaRPr lang="en-US" sz="2000" dirty="0">
            <a:solidFill>
              <a:srgbClr val="696969"/>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1">
            <a:lumMod val="60000"/>
            <a:lumOff val="40000"/>
          </a:schemeClr>
        </a:solidFill>
        <a:ln w="28575">
          <a:solidFill>
            <a:srgbClr val="C00000"/>
          </a:solidFill>
        </a:ln>
      </dgm:spPr>
      <dgm:t>
        <a:bodyPr/>
        <a:lstStyle/>
        <a:p>
          <a:pPr rtl="0"/>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91A505-9CC8-4201-8A2C-3ECA7A0D851C}"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ru-RU"/>
        </a:p>
      </dgm:t>
    </dgm:pt>
    <dgm:pt modelId="{F0ACD060-0806-4366-A0FE-9CFE1AF513D9}">
      <dgm:prSet custT="1"/>
      <dgm:spPr>
        <a:solidFill>
          <a:srgbClr val="0070C0"/>
        </a:solidFill>
        <a:ln w="28575">
          <a:solidFill>
            <a:srgbClr val="FF0000"/>
          </a:solidFill>
        </a:ln>
      </dgm:spPr>
      <dgm:t>
        <a:bodyPr>
          <a:sp3d extrusionH="57150">
            <a:bevelT w="38100" h="38100"/>
          </a:sp3d>
        </a:bodyPr>
        <a:lstStyle/>
        <a:p>
          <a:pPr algn="ctr" rtl="0"/>
          <a:r>
            <a:rPr lang="en-US" sz="4000" b="1" dirty="0" smtClean="0">
              <a:solidFill>
                <a:srgbClr val="FFFF00"/>
              </a:solidFill>
              <a:latin typeface="Times New Roman" panose="02020603050405020304" pitchFamily="18" charset="0"/>
              <a:cs typeface="Times New Roman" panose="02020603050405020304" pitchFamily="18" charset="0"/>
            </a:rPr>
            <a:t>Investigators of Prestigious jobs</a:t>
          </a:r>
          <a:endParaRPr lang="en-US" sz="4200" b="1" dirty="0">
            <a:solidFill>
              <a:srgbClr val="FFFF00"/>
            </a:solidFill>
            <a:latin typeface="Times New Roman" panose="02020603050405020304" pitchFamily="18" charset="0"/>
            <a:cs typeface="Times New Roman" panose="02020603050405020304" pitchFamily="18" charset="0"/>
          </a:endParaRPr>
        </a:p>
      </dgm:t>
    </dgm:pt>
    <dgm:pt modelId="{7CA525D7-54FA-402F-A04D-A9FB2765018F}" type="parTrans" cxnId="{A45A02B7-D17D-46E9-B2EF-74B66D81B014}">
      <dgm:prSet/>
      <dgm:spPr/>
      <dgm:t>
        <a:bodyPr/>
        <a:lstStyle/>
        <a:p>
          <a:endParaRPr lang="ru-RU"/>
        </a:p>
      </dgm:t>
    </dgm:pt>
    <dgm:pt modelId="{FB570BDA-85AF-4EA7-8D91-34FA2449EC30}" type="sibTrans" cxnId="{A45A02B7-D17D-46E9-B2EF-74B66D81B014}">
      <dgm:prSet/>
      <dgm:spPr/>
      <dgm:t>
        <a:bodyPr/>
        <a:lstStyle/>
        <a:p>
          <a:endParaRPr lang="ru-RU"/>
        </a:p>
      </dgm:t>
    </dgm:pt>
    <dgm:pt modelId="{D7AD27F6-F3C6-4C3F-B366-601E9A849712}" type="pres">
      <dgm:prSet presAssocID="{B391A505-9CC8-4201-8A2C-3ECA7A0D851C}" presName="linear" presStyleCnt="0">
        <dgm:presLayoutVars>
          <dgm:animLvl val="lvl"/>
          <dgm:resizeHandles val="exact"/>
        </dgm:presLayoutVars>
      </dgm:prSet>
      <dgm:spPr/>
      <dgm:t>
        <a:bodyPr/>
        <a:lstStyle/>
        <a:p>
          <a:endParaRPr lang="ru-RU"/>
        </a:p>
      </dgm:t>
    </dgm:pt>
    <dgm:pt modelId="{1E6D4F3C-3B07-434D-81C3-3C1D0A385E47}" type="pres">
      <dgm:prSet presAssocID="{F0ACD060-0806-4366-A0FE-9CFE1AF513D9}" presName="parentText" presStyleLbl="node1" presStyleIdx="0" presStyleCnt="1">
        <dgm:presLayoutVars>
          <dgm:chMax val="0"/>
          <dgm:bulletEnabled val="1"/>
        </dgm:presLayoutVars>
      </dgm:prSet>
      <dgm:spPr>
        <a:prstGeom prst="round2DiagRect">
          <a:avLst/>
        </a:prstGeom>
      </dgm:spPr>
      <dgm:t>
        <a:bodyPr/>
        <a:lstStyle/>
        <a:p>
          <a:endParaRPr lang="ru-RU"/>
        </a:p>
      </dgm:t>
    </dgm:pt>
  </dgm:ptLst>
  <dgm:cxnLst>
    <dgm:cxn modelId="{A45A02B7-D17D-46E9-B2EF-74B66D81B014}" srcId="{B391A505-9CC8-4201-8A2C-3ECA7A0D851C}" destId="{F0ACD060-0806-4366-A0FE-9CFE1AF513D9}" srcOrd="0" destOrd="0" parTransId="{7CA525D7-54FA-402F-A04D-A9FB2765018F}" sibTransId="{FB570BDA-85AF-4EA7-8D91-34FA2449EC30}"/>
    <dgm:cxn modelId="{E852D3E9-5197-444F-B66B-7D4884E94ACE}" type="presOf" srcId="{F0ACD060-0806-4366-A0FE-9CFE1AF513D9}" destId="{1E6D4F3C-3B07-434D-81C3-3C1D0A385E47}" srcOrd="0" destOrd="0" presId="urn:microsoft.com/office/officeart/2005/8/layout/vList2"/>
    <dgm:cxn modelId="{B857D74C-7C12-467E-96F5-230CFEE902B7}" type="presOf" srcId="{B391A505-9CC8-4201-8A2C-3ECA7A0D851C}" destId="{D7AD27F6-F3C6-4C3F-B366-601E9A849712}" srcOrd="0" destOrd="0" presId="urn:microsoft.com/office/officeart/2005/8/layout/vList2"/>
    <dgm:cxn modelId="{03734114-AD91-4185-BD03-F47E3B020658}" type="presParOf" srcId="{D7AD27F6-F3C6-4C3F-B366-601E9A849712}" destId="{1E6D4F3C-3B07-434D-81C3-3C1D0A385E47}"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91A505-9CC8-4201-8A2C-3ECA7A0D851C}"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ru-RU"/>
        </a:p>
      </dgm:t>
    </dgm:pt>
    <dgm:pt modelId="{F0ACD060-0806-4366-A0FE-9CFE1AF513D9}">
      <dgm:prSet custT="1"/>
      <dgm:spPr>
        <a:solidFill>
          <a:srgbClr val="871307"/>
        </a:solidFill>
        <a:ln w="28575">
          <a:solidFill>
            <a:srgbClr val="00B0F0"/>
          </a:solidFill>
        </a:ln>
      </dgm:spPr>
      <dgm:t>
        <a:bodyPr>
          <a:sp3d extrusionH="57150">
            <a:bevelT w="38100" h="38100"/>
          </a:sp3d>
        </a:bodyPr>
        <a:lstStyle/>
        <a:p>
          <a:pPr algn="ctr" rtl="0"/>
          <a:r>
            <a:rPr lang="en-US" sz="4000" b="1" dirty="0" smtClean="0">
              <a:solidFill>
                <a:schemeClr val="bg1">
                  <a:lumMod val="75000"/>
                </a:schemeClr>
              </a:solidFill>
              <a:latin typeface="Times New Roman" panose="02020603050405020304" pitchFamily="18" charset="0"/>
              <a:cs typeface="Times New Roman" panose="02020603050405020304" pitchFamily="18" charset="0"/>
            </a:rPr>
            <a:t>Investigators of Widespread jobs</a:t>
          </a:r>
          <a:endParaRPr lang="en-US" sz="4200" b="1" dirty="0">
            <a:solidFill>
              <a:schemeClr val="bg1">
                <a:lumMod val="75000"/>
              </a:schemeClr>
            </a:solidFill>
            <a:latin typeface="Times New Roman" panose="02020603050405020304" pitchFamily="18" charset="0"/>
            <a:cs typeface="Times New Roman" panose="02020603050405020304" pitchFamily="18" charset="0"/>
          </a:endParaRPr>
        </a:p>
      </dgm:t>
    </dgm:pt>
    <dgm:pt modelId="{7CA525D7-54FA-402F-A04D-A9FB2765018F}" type="parTrans" cxnId="{A45A02B7-D17D-46E9-B2EF-74B66D81B014}">
      <dgm:prSet/>
      <dgm:spPr/>
      <dgm:t>
        <a:bodyPr/>
        <a:lstStyle/>
        <a:p>
          <a:endParaRPr lang="ru-RU"/>
        </a:p>
      </dgm:t>
    </dgm:pt>
    <dgm:pt modelId="{FB570BDA-85AF-4EA7-8D91-34FA2449EC30}" type="sibTrans" cxnId="{A45A02B7-D17D-46E9-B2EF-74B66D81B014}">
      <dgm:prSet/>
      <dgm:spPr/>
      <dgm:t>
        <a:bodyPr/>
        <a:lstStyle/>
        <a:p>
          <a:endParaRPr lang="ru-RU"/>
        </a:p>
      </dgm:t>
    </dgm:pt>
    <dgm:pt modelId="{D7AD27F6-F3C6-4C3F-B366-601E9A849712}" type="pres">
      <dgm:prSet presAssocID="{B391A505-9CC8-4201-8A2C-3ECA7A0D851C}" presName="linear" presStyleCnt="0">
        <dgm:presLayoutVars>
          <dgm:animLvl val="lvl"/>
          <dgm:resizeHandles val="exact"/>
        </dgm:presLayoutVars>
      </dgm:prSet>
      <dgm:spPr/>
      <dgm:t>
        <a:bodyPr/>
        <a:lstStyle/>
        <a:p>
          <a:endParaRPr lang="ru-RU"/>
        </a:p>
      </dgm:t>
    </dgm:pt>
    <dgm:pt modelId="{1E6D4F3C-3B07-434D-81C3-3C1D0A385E47}" type="pres">
      <dgm:prSet presAssocID="{F0ACD060-0806-4366-A0FE-9CFE1AF513D9}" presName="parentText" presStyleLbl="node1" presStyleIdx="0" presStyleCnt="1">
        <dgm:presLayoutVars>
          <dgm:chMax val="0"/>
          <dgm:bulletEnabled val="1"/>
        </dgm:presLayoutVars>
      </dgm:prSet>
      <dgm:spPr>
        <a:prstGeom prst="round2DiagRect">
          <a:avLst/>
        </a:prstGeom>
      </dgm:spPr>
      <dgm:t>
        <a:bodyPr/>
        <a:lstStyle/>
        <a:p>
          <a:endParaRPr lang="ru-RU"/>
        </a:p>
      </dgm:t>
    </dgm:pt>
  </dgm:ptLst>
  <dgm:cxnLst>
    <dgm:cxn modelId="{A45A02B7-D17D-46E9-B2EF-74B66D81B014}" srcId="{B391A505-9CC8-4201-8A2C-3ECA7A0D851C}" destId="{F0ACD060-0806-4366-A0FE-9CFE1AF513D9}" srcOrd="0" destOrd="0" parTransId="{7CA525D7-54FA-402F-A04D-A9FB2765018F}" sibTransId="{FB570BDA-85AF-4EA7-8D91-34FA2449EC30}"/>
    <dgm:cxn modelId="{E852D3E9-5197-444F-B66B-7D4884E94ACE}" type="presOf" srcId="{F0ACD060-0806-4366-A0FE-9CFE1AF513D9}" destId="{1E6D4F3C-3B07-434D-81C3-3C1D0A385E47}" srcOrd="0" destOrd="0" presId="urn:microsoft.com/office/officeart/2005/8/layout/vList2"/>
    <dgm:cxn modelId="{B857D74C-7C12-467E-96F5-230CFEE902B7}" type="presOf" srcId="{B391A505-9CC8-4201-8A2C-3ECA7A0D851C}" destId="{D7AD27F6-F3C6-4C3F-B366-601E9A849712}" srcOrd="0" destOrd="0" presId="urn:microsoft.com/office/officeart/2005/8/layout/vList2"/>
    <dgm:cxn modelId="{03734114-AD91-4185-BD03-F47E3B020658}" type="presParOf" srcId="{D7AD27F6-F3C6-4C3F-B366-601E9A849712}" destId="{1E6D4F3C-3B07-434D-81C3-3C1D0A385E47}"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1">
            <a:lumMod val="60000"/>
            <a:lumOff val="40000"/>
          </a:schemeClr>
        </a:solidFill>
        <a:ln w="28575">
          <a:solidFill>
            <a:srgbClr val="C00000"/>
          </a:solidFill>
        </a:ln>
      </dgm:spPr>
      <dgm:t>
        <a:bodyPr/>
        <a:lstStyle/>
        <a:p>
          <a:pPr rtl="0"/>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1">
            <a:lumMod val="60000"/>
            <a:lumOff val="40000"/>
          </a:schemeClr>
        </a:solidFill>
        <a:ln w="28575">
          <a:solidFill>
            <a:srgbClr val="C00000"/>
          </a:solidFill>
        </a:ln>
      </dgm:spPr>
      <dgm:t>
        <a:bodyPr/>
        <a:lstStyle/>
        <a:p>
          <a:pPr rtl="0"/>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1">
            <a:lumMod val="60000"/>
            <a:lumOff val="40000"/>
          </a:schemeClr>
        </a:solidFill>
        <a:ln w="28575">
          <a:solidFill>
            <a:srgbClr val="C00000"/>
          </a:solidFill>
        </a:ln>
      </dgm:spPr>
      <dgm:t>
        <a:bodyPr/>
        <a:lstStyle/>
        <a:p>
          <a:pPr rtl="0"/>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chemeClr val="accent1">
            <a:lumMod val="60000"/>
            <a:lumOff val="40000"/>
          </a:schemeClr>
        </a:solidFill>
        <a:ln w="28575">
          <a:solidFill>
            <a:srgbClr val="C00000"/>
          </a:solidFill>
        </a:ln>
      </dgm:spPr>
      <dgm:t>
        <a:bodyPr/>
        <a:lstStyle/>
        <a:p>
          <a:pPr rtl="0"/>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FFFF00"/>
        </a:solidFill>
        <a:ln w="28575">
          <a:solidFill>
            <a:srgbClr val="002060"/>
          </a:solidFill>
        </a:ln>
      </dgm:spPr>
      <dgm:t>
        <a:bodyPr/>
        <a:lstStyle/>
        <a:p>
          <a:pPr rtl="0"/>
          <a:endParaRPr lang="en-US" sz="2000" dirty="0">
            <a:solidFill>
              <a:srgbClr val="00206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58967" custLinFactNeighborY="5764">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FFFF00"/>
        </a:solidFill>
        <a:ln w="28575">
          <a:solidFill>
            <a:srgbClr val="002060"/>
          </a:solidFill>
        </a:ln>
      </dgm:spPr>
      <dgm:t>
        <a:bodyPr/>
        <a:lstStyle/>
        <a:p>
          <a:pPr rtl="0"/>
          <a:endParaRPr lang="en-US" sz="2000" dirty="0">
            <a:solidFill>
              <a:srgbClr val="00206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FFFF00"/>
        </a:solidFill>
        <a:ln w="28575">
          <a:solidFill>
            <a:srgbClr val="002060"/>
          </a:solidFill>
        </a:ln>
      </dgm:spPr>
      <dgm:t>
        <a:bodyPr/>
        <a:lstStyle/>
        <a:p>
          <a:pPr rtl="0"/>
          <a:endParaRPr lang="en-US" sz="2000" dirty="0">
            <a:solidFill>
              <a:srgbClr val="00206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FFFF00"/>
        </a:solidFill>
        <a:ln w="28575">
          <a:solidFill>
            <a:srgbClr val="002060"/>
          </a:solidFill>
        </a:ln>
      </dgm:spPr>
      <dgm:t>
        <a:bodyPr/>
        <a:lstStyle/>
        <a:p>
          <a:pPr rtl="0"/>
          <a:endParaRPr lang="en-US" sz="2000" dirty="0">
            <a:solidFill>
              <a:srgbClr val="00206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0070C0"/>
        </a:solidFill>
        <a:ln w="28575">
          <a:solidFill>
            <a:srgbClr val="FF0000"/>
          </a:solidFill>
        </a:ln>
      </dgm:spPr>
      <dgm:t>
        <a:bodyPr/>
        <a:lstStyle/>
        <a:p>
          <a:pPr rtl="0"/>
          <a:endParaRPr lang="en-US" sz="2000" dirty="0">
            <a:solidFill>
              <a:srgbClr val="FFFF0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91A505-9CC8-4201-8A2C-3ECA7A0D851C}"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ru-RU"/>
        </a:p>
      </dgm:t>
    </dgm:pt>
    <dgm:pt modelId="{F0ACD060-0806-4366-A0FE-9CFE1AF513D9}">
      <dgm:prSet custT="1"/>
      <dgm:spPr>
        <a:solidFill>
          <a:srgbClr val="FFFF00"/>
        </a:solidFill>
        <a:ln w="28575">
          <a:solidFill>
            <a:schemeClr val="accent2">
              <a:lumMod val="50000"/>
            </a:schemeClr>
          </a:solidFill>
        </a:ln>
      </dgm:spPr>
      <dgm:t>
        <a:bodyPr>
          <a:sp3d extrusionH="57150">
            <a:bevelT w="38100" h="38100"/>
          </a:sp3d>
        </a:bodyPr>
        <a:lstStyle/>
        <a:p>
          <a:pPr algn="ctr" rtl="0"/>
          <a:r>
            <a:rPr lang="en-US" sz="4000" b="1" dirty="0" smtClean="0">
              <a:solidFill>
                <a:srgbClr val="00B0F0"/>
              </a:solidFill>
              <a:latin typeface="Times New Roman" panose="02020603050405020304" pitchFamily="18" charset="0"/>
              <a:cs typeface="Times New Roman" panose="02020603050405020304" pitchFamily="18" charset="0"/>
            </a:rPr>
            <a:t>Investigators of Well-paid jobs</a:t>
          </a:r>
          <a:endParaRPr lang="en-US" sz="4200" b="1" dirty="0">
            <a:solidFill>
              <a:srgbClr val="00B0F0"/>
            </a:solidFill>
            <a:latin typeface="Times New Roman" panose="02020603050405020304" pitchFamily="18" charset="0"/>
            <a:cs typeface="Times New Roman" panose="02020603050405020304" pitchFamily="18" charset="0"/>
          </a:endParaRPr>
        </a:p>
      </dgm:t>
    </dgm:pt>
    <dgm:pt modelId="{7CA525D7-54FA-402F-A04D-A9FB2765018F}" type="parTrans" cxnId="{A45A02B7-D17D-46E9-B2EF-74B66D81B014}">
      <dgm:prSet/>
      <dgm:spPr/>
      <dgm:t>
        <a:bodyPr/>
        <a:lstStyle/>
        <a:p>
          <a:endParaRPr lang="ru-RU"/>
        </a:p>
      </dgm:t>
    </dgm:pt>
    <dgm:pt modelId="{FB570BDA-85AF-4EA7-8D91-34FA2449EC30}" type="sibTrans" cxnId="{A45A02B7-D17D-46E9-B2EF-74B66D81B014}">
      <dgm:prSet/>
      <dgm:spPr/>
      <dgm:t>
        <a:bodyPr/>
        <a:lstStyle/>
        <a:p>
          <a:endParaRPr lang="ru-RU"/>
        </a:p>
      </dgm:t>
    </dgm:pt>
    <dgm:pt modelId="{D7AD27F6-F3C6-4C3F-B366-601E9A849712}" type="pres">
      <dgm:prSet presAssocID="{B391A505-9CC8-4201-8A2C-3ECA7A0D851C}" presName="linear" presStyleCnt="0">
        <dgm:presLayoutVars>
          <dgm:animLvl val="lvl"/>
          <dgm:resizeHandles val="exact"/>
        </dgm:presLayoutVars>
      </dgm:prSet>
      <dgm:spPr/>
      <dgm:t>
        <a:bodyPr/>
        <a:lstStyle/>
        <a:p>
          <a:endParaRPr lang="ru-RU"/>
        </a:p>
      </dgm:t>
    </dgm:pt>
    <dgm:pt modelId="{1E6D4F3C-3B07-434D-81C3-3C1D0A385E47}" type="pres">
      <dgm:prSet presAssocID="{F0ACD060-0806-4366-A0FE-9CFE1AF513D9}" presName="parentText" presStyleLbl="node1" presStyleIdx="0" presStyleCnt="1">
        <dgm:presLayoutVars>
          <dgm:chMax val="0"/>
          <dgm:bulletEnabled val="1"/>
        </dgm:presLayoutVars>
      </dgm:prSet>
      <dgm:spPr>
        <a:prstGeom prst="round2DiagRect">
          <a:avLst/>
        </a:prstGeom>
      </dgm:spPr>
      <dgm:t>
        <a:bodyPr/>
        <a:lstStyle/>
        <a:p>
          <a:endParaRPr lang="ru-RU"/>
        </a:p>
      </dgm:t>
    </dgm:pt>
  </dgm:ptLst>
  <dgm:cxnLst>
    <dgm:cxn modelId="{A45A02B7-D17D-46E9-B2EF-74B66D81B014}" srcId="{B391A505-9CC8-4201-8A2C-3ECA7A0D851C}" destId="{F0ACD060-0806-4366-A0FE-9CFE1AF513D9}" srcOrd="0" destOrd="0" parTransId="{7CA525D7-54FA-402F-A04D-A9FB2765018F}" sibTransId="{FB570BDA-85AF-4EA7-8D91-34FA2449EC30}"/>
    <dgm:cxn modelId="{E852D3E9-5197-444F-B66B-7D4884E94ACE}" type="presOf" srcId="{F0ACD060-0806-4366-A0FE-9CFE1AF513D9}" destId="{1E6D4F3C-3B07-434D-81C3-3C1D0A385E47}" srcOrd="0" destOrd="0" presId="urn:microsoft.com/office/officeart/2005/8/layout/vList2"/>
    <dgm:cxn modelId="{B857D74C-7C12-467E-96F5-230CFEE902B7}" type="presOf" srcId="{B391A505-9CC8-4201-8A2C-3ECA7A0D851C}" destId="{D7AD27F6-F3C6-4C3F-B366-601E9A849712}" srcOrd="0" destOrd="0" presId="urn:microsoft.com/office/officeart/2005/8/layout/vList2"/>
    <dgm:cxn modelId="{03734114-AD91-4185-BD03-F47E3B020658}" type="presParOf" srcId="{D7AD27F6-F3C6-4C3F-B366-601E9A849712}" destId="{1E6D4F3C-3B07-434D-81C3-3C1D0A385E47}"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0FC0B80-38A9-45CB-8D59-A8FB8B81A149}"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D19A75E3-CB7A-4BB4-9E75-A5381A1EB3B7}">
      <dgm:prSet custT="1"/>
      <dgm:spPr>
        <a:solidFill>
          <a:srgbClr val="0070C0"/>
        </a:solidFill>
        <a:ln w="28575">
          <a:solidFill>
            <a:srgbClr val="FF0000"/>
          </a:solidFill>
        </a:ln>
      </dgm:spPr>
      <dgm:t>
        <a:bodyPr/>
        <a:lstStyle/>
        <a:p>
          <a:pPr rtl="0"/>
          <a:endParaRPr lang="en-US" sz="2000" dirty="0">
            <a:solidFill>
              <a:srgbClr val="FFFF00"/>
            </a:solidFill>
            <a:latin typeface="Times New Roman" panose="02020603050405020304" pitchFamily="18" charset="0"/>
            <a:cs typeface="Times New Roman" panose="02020603050405020304" pitchFamily="18" charset="0"/>
          </a:endParaRPr>
        </a:p>
      </dgm:t>
    </dgm:pt>
    <dgm:pt modelId="{330F4CB6-B04F-4FD8-A2E8-7AD99D963013}" type="parTrans" cxnId="{3E5D5A48-1F66-4D88-BB8B-4BB831A40FCA}">
      <dgm:prSet/>
      <dgm:spPr/>
      <dgm:t>
        <a:bodyPr/>
        <a:lstStyle/>
        <a:p>
          <a:endParaRPr lang="ru-RU"/>
        </a:p>
      </dgm:t>
    </dgm:pt>
    <dgm:pt modelId="{CAA2990B-2311-44A6-9E01-F6ECBB47A7DC}" type="sibTrans" cxnId="{3E5D5A48-1F66-4D88-BB8B-4BB831A40FCA}">
      <dgm:prSet/>
      <dgm:spPr/>
      <dgm:t>
        <a:bodyPr/>
        <a:lstStyle/>
        <a:p>
          <a:endParaRPr lang="ru-RU"/>
        </a:p>
      </dgm:t>
    </dgm:pt>
    <dgm:pt modelId="{C6EF929B-5A55-4579-A427-F21A488D2B0E}" type="pres">
      <dgm:prSet presAssocID="{D0FC0B80-38A9-45CB-8D59-A8FB8B81A149}" presName="linear" presStyleCnt="0">
        <dgm:presLayoutVars>
          <dgm:animLvl val="lvl"/>
          <dgm:resizeHandles val="exact"/>
        </dgm:presLayoutVars>
      </dgm:prSet>
      <dgm:spPr/>
      <dgm:t>
        <a:bodyPr/>
        <a:lstStyle/>
        <a:p>
          <a:endParaRPr lang="ru-RU"/>
        </a:p>
      </dgm:t>
    </dgm:pt>
    <dgm:pt modelId="{EC80274A-599B-4A04-9C4D-1210E8695BAB}" type="pres">
      <dgm:prSet presAssocID="{D19A75E3-CB7A-4BB4-9E75-A5381A1EB3B7}" presName="parentText" presStyleLbl="node1" presStyleIdx="0" presStyleCnt="1" custLinFactNeighborX="0" custLinFactNeighborY="11805">
        <dgm:presLayoutVars>
          <dgm:chMax val="0"/>
          <dgm:bulletEnabled val="1"/>
        </dgm:presLayoutVars>
      </dgm:prSet>
      <dgm:spPr/>
      <dgm:t>
        <a:bodyPr/>
        <a:lstStyle/>
        <a:p>
          <a:endParaRPr lang="ru-RU"/>
        </a:p>
      </dgm:t>
    </dgm:pt>
  </dgm:ptLst>
  <dgm:cxnLst>
    <dgm:cxn modelId="{3E5D5A48-1F66-4D88-BB8B-4BB831A40FCA}" srcId="{D0FC0B80-38A9-45CB-8D59-A8FB8B81A149}" destId="{D19A75E3-CB7A-4BB4-9E75-A5381A1EB3B7}" srcOrd="0" destOrd="0" parTransId="{330F4CB6-B04F-4FD8-A2E8-7AD99D963013}" sibTransId="{CAA2990B-2311-44A6-9E01-F6ECBB47A7DC}"/>
    <dgm:cxn modelId="{434807A3-EF51-4999-B1D4-D1A47D65F261}" type="presOf" srcId="{D19A75E3-CB7A-4BB4-9E75-A5381A1EB3B7}" destId="{EC80274A-599B-4A04-9C4D-1210E8695BAB}" srcOrd="0" destOrd="0" presId="urn:microsoft.com/office/officeart/2005/8/layout/vList2"/>
    <dgm:cxn modelId="{0071B694-0500-4D21-86B8-D52559397045}" type="presOf" srcId="{D0FC0B80-38A9-45CB-8D59-A8FB8B81A149}" destId="{C6EF929B-5A55-4579-A427-F21A488D2B0E}" srcOrd="0" destOrd="0" presId="urn:microsoft.com/office/officeart/2005/8/layout/vList2"/>
    <dgm:cxn modelId="{19B034A5-5416-44FC-B94E-C7EB8F525402}" type="presParOf" srcId="{C6EF929B-5A55-4579-A427-F21A488D2B0E}" destId="{EC80274A-599B-4A04-9C4D-1210E8695BAB}"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FFFF00"/>
        </a:solidFill>
        <a:ln w="28575">
          <a:solidFill>
            <a:srgbClr val="00206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00206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0070C0"/>
        </a:soli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FFFF0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0070C0"/>
        </a:soli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FFFF0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0070C0"/>
        </a:soli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FFFF0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3">
            <a:lumMod val="60000"/>
            <a:lumOff val="40000"/>
          </a:schemeClr>
        </a:solidFill>
        <a:ln w="28575">
          <a:solidFill>
            <a:schemeClr val="tx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696969"/>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D4F3C-3B07-434D-81C3-3C1D0A385E47}">
      <dsp:nvSpPr>
        <dsp:cNvPr id="0" name=""/>
        <dsp:cNvSpPr/>
      </dsp:nvSpPr>
      <dsp:spPr>
        <a:xfrm>
          <a:off x="0" y="1961"/>
          <a:ext cx="7830031" cy="1085760"/>
        </a:xfrm>
        <a:prstGeom prst="round2DiagRect">
          <a:avLst/>
        </a:prstGeom>
        <a:solidFill>
          <a:srgbClr val="0099B8"/>
        </a:solidFill>
        <a:ln w="28575">
          <a:solidFill>
            <a:schemeClr val="bg1"/>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sp3d extrusionH="57150">
            <a:bevelT w="38100" h="38100"/>
          </a:sp3d>
        </a:bodyPr>
        <a:lstStyle/>
        <a:p>
          <a:pPr lvl="0" algn="ctr" defTabSz="1778000" rtl="0">
            <a:lnSpc>
              <a:spcPct val="90000"/>
            </a:lnSpc>
            <a:spcBef>
              <a:spcPct val="0"/>
            </a:spcBef>
            <a:spcAft>
              <a:spcPct val="35000"/>
            </a:spcAft>
          </a:pPr>
          <a:r>
            <a:rPr lang="en-US" sz="4000" b="1" kern="1200" dirty="0" smtClean="0">
              <a:solidFill>
                <a:srgbClr val="871307"/>
              </a:solidFill>
              <a:latin typeface="Times New Roman" panose="02020603050405020304" pitchFamily="18" charset="0"/>
              <a:cs typeface="Times New Roman" panose="02020603050405020304" pitchFamily="18" charset="0"/>
            </a:rPr>
            <a:t>Investigators of Widespread jobs</a:t>
          </a:r>
          <a:endParaRPr lang="en-US" sz="4200" b="1" kern="1200" dirty="0">
            <a:solidFill>
              <a:srgbClr val="871307"/>
            </a:solidFill>
            <a:latin typeface="Times New Roman" panose="02020603050405020304" pitchFamily="18" charset="0"/>
            <a:cs typeface="Times New Roman" panose="02020603050405020304" pitchFamily="18" charset="0"/>
          </a:endParaRPr>
        </a:p>
      </dsp:txBody>
      <dsp:txXfrm>
        <a:off x="53002" y="54963"/>
        <a:ext cx="7724027" cy="97975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3">
            <a:lumMod val="60000"/>
            <a:lumOff val="40000"/>
          </a:schemeClr>
        </a:solidFill>
        <a:ln w="28575">
          <a:solidFill>
            <a:schemeClr val="tx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696969"/>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3">
            <a:lumMod val="60000"/>
            <a:lumOff val="40000"/>
          </a:schemeClr>
        </a:solidFill>
        <a:ln w="28575">
          <a:solidFill>
            <a:schemeClr val="tx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696969"/>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3">
            <a:lumMod val="60000"/>
            <a:lumOff val="40000"/>
          </a:schemeClr>
        </a:solidFill>
        <a:ln w="28575">
          <a:solidFill>
            <a:schemeClr val="tx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696969"/>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3">
            <a:lumMod val="60000"/>
            <a:lumOff val="40000"/>
          </a:schemeClr>
        </a:solidFill>
        <a:ln w="28575">
          <a:solidFill>
            <a:schemeClr val="tx2"/>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696969"/>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1">
            <a:lumMod val="60000"/>
            <a:lumOff val="40000"/>
          </a:schemeClr>
        </a:solidFill>
        <a:ln w="28575">
          <a:solidFill>
            <a:srgbClr val="C0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D4F3C-3B07-434D-81C3-3C1D0A385E47}">
      <dsp:nvSpPr>
        <dsp:cNvPr id="0" name=""/>
        <dsp:cNvSpPr/>
      </dsp:nvSpPr>
      <dsp:spPr>
        <a:xfrm>
          <a:off x="0" y="1961"/>
          <a:ext cx="7830031" cy="1085760"/>
        </a:xfrm>
        <a:prstGeom prst="round2DiagRect">
          <a:avLst/>
        </a:prstGeom>
        <a:solidFill>
          <a:srgbClr val="0070C0"/>
        </a:solidFill>
        <a:ln w="28575">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sp3d extrusionH="57150">
            <a:bevelT w="38100" h="38100"/>
          </a:sp3d>
        </a:bodyPr>
        <a:lstStyle/>
        <a:p>
          <a:pPr lvl="0" algn="ctr" defTabSz="1778000" rtl="0">
            <a:lnSpc>
              <a:spcPct val="90000"/>
            </a:lnSpc>
            <a:spcBef>
              <a:spcPct val="0"/>
            </a:spcBef>
            <a:spcAft>
              <a:spcPct val="35000"/>
            </a:spcAft>
          </a:pPr>
          <a:r>
            <a:rPr lang="en-US" sz="4000" b="1" kern="1200" dirty="0" smtClean="0">
              <a:solidFill>
                <a:srgbClr val="FFFF00"/>
              </a:solidFill>
              <a:latin typeface="Times New Roman" panose="02020603050405020304" pitchFamily="18" charset="0"/>
              <a:cs typeface="Times New Roman" panose="02020603050405020304" pitchFamily="18" charset="0"/>
            </a:rPr>
            <a:t>Investigators of Prestigious jobs</a:t>
          </a:r>
          <a:endParaRPr lang="en-US" sz="4200" b="1" kern="1200" dirty="0">
            <a:solidFill>
              <a:srgbClr val="FFFF00"/>
            </a:solidFill>
            <a:latin typeface="Times New Roman" panose="02020603050405020304" pitchFamily="18" charset="0"/>
            <a:cs typeface="Times New Roman" panose="02020603050405020304" pitchFamily="18" charset="0"/>
          </a:endParaRPr>
        </a:p>
      </dsp:txBody>
      <dsp:txXfrm>
        <a:off x="53002" y="54963"/>
        <a:ext cx="7724027" cy="97975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D4F3C-3B07-434D-81C3-3C1D0A385E47}">
      <dsp:nvSpPr>
        <dsp:cNvPr id="0" name=""/>
        <dsp:cNvSpPr/>
      </dsp:nvSpPr>
      <dsp:spPr>
        <a:xfrm>
          <a:off x="0" y="1961"/>
          <a:ext cx="7830031" cy="1085760"/>
        </a:xfrm>
        <a:prstGeom prst="round2DiagRect">
          <a:avLst/>
        </a:prstGeom>
        <a:solidFill>
          <a:srgbClr val="871307"/>
        </a:solidFill>
        <a:ln w="28575">
          <a:solidFill>
            <a:srgbClr val="00B0F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sp3d extrusionH="57150">
            <a:bevelT w="38100" h="38100"/>
          </a:sp3d>
        </a:bodyPr>
        <a:lstStyle/>
        <a:p>
          <a:pPr lvl="0" algn="ctr" defTabSz="1778000" rtl="0">
            <a:lnSpc>
              <a:spcPct val="90000"/>
            </a:lnSpc>
            <a:spcBef>
              <a:spcPct val="0"/>
            </a:spcBef>
            <a:spcAft>
              <a:spcPct val="35000"/>
            </a:spcAft>
          </a:pPr>
          <a:r>
            <a:rPr lang="en-US" sz="4000" b="1" kern="1200" dirty="0" smtClean="0">
              <a:solidFill>
                <a:schemeClr val="bg1">
                  <a:lumMod val="75000"/>
                </a:schemeClr>
              </a:solidFill>
              <a:latin typeface="Times New Roman" panose="02020603050405020304" pitchFamily="18" charset="0"/>
              <a:cs typeface="Times New Roman" panose="02020603050405020304" pitchFamily="18" charset="0"/>
            </a:rPr>
            <a:t>Investigators of Widespread jobs</a:t>
          </a:r>
          <a:endParaRPr lang="en-US" sz="4200" b="1" kern="1200" dirty="0">
            <a:solidFill>
              <a:schemeClr val="bg1">
                <a:lumMod val="75000"/>
              </a:schemeClr>
            </a:solidFill>
            <a:latin typeface="Times New Roman" panose="02020603050405020304" pitchFamily="18" charset="0"/>
            <a:cs typeface="Times New Roman" panose="02020603050405020304" pitchFamily="18" charset="0"/>
          </a:endParaRPr>
        </a:p>
      </dsp:txBody>
      <dsp:txXfrm>
        <a:off x="53002" y="54963"/>
        <a:ext cx="7724027" cy="97975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1">
            <a:lumMod val="60000"/>
            <a:lumOff val="40000"/>
          </a:schemeClr>
        </a:solidFill>
        <a:ln w="28575">
          <a:solidFill>
            <a:srgbClr val="C0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1">
            <a:lumMod val="60000"/>
            <a:lumOff val="40000"/>
          </a:schemeClr>
        </a:solidFill>
        <a:ln w="28575">
          <a:solidFill>
            <a:srgbClr val="C0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1">
            <a:lumMod val="60000"/>
            <a:lumOff val="40000"/>
          </a:schemeClr>
        </a:solidFill>
        <a:ln w="28575">
          <a:solidFill>
            <a:srgbClr val="C0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chemeClr val="accent1">
            <a:lumMod val="60000"/>
            <a:lumOff val="40000"/>
          </a:schemeClr>
        </a:solidFill>
        <a:ln w="28575">
          <a:solidFill>
            <a:srgbClr val="C0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chemeClr val="accent2">
                <a:lumMod val="50000"/>
              </a:schemeClr>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FFFF00"/>
        </a:solidFill>
        <a:ln w="28575">
          <a:solidFill>
            <a:srgbClr val="00206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00206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FFFF00"/>
        </a:solidFill>
        <a:ln w="28575">
          <a:solidFill>
            <a:srgbClr val="00206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00206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FFFF00"/>
        </a:solidFill>
        <a:ln w="28575">
          <a:solidFill>
            <a:srgbClr val="00206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00206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FFFF00"/>
        </a:solidFill>
        <a:ln w="28575">
          <a:solidFill>
            <a:srgbClr val="00206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00206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0070C0"/>
        </a:soli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FFFF0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D4F3C-3B07-434D-81C3-3C1D0A385E47}">
      <dsp:nvSpPr>
        <dsp:cNvPr id="0" name=""/>
        <dsp:cNvSpPr/>
      </dsp:nvSpPr>
      <dsp:spPr>
        <a:xfrm>
          <a:off x="0" y="1961"/>
          <a:ext cx="7830031" cy="1085760"/>
        </a:xfrm>
        <a:prstGeom prst="round2DiagRect">
          <a:avLst/>
        </a:prstGeom>
        <a:solidFill>
          <a:srgbClr val="FFFF00"/>
        </a:solidFill>
        <a:ln w="28575">
          <a:solidFill>
            <a:schemeClr val="accent2">
              <a:lumMod val="50000"/>
            </a:schemeClr>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sp3d extrusionH="57150">
            <a:bevelT w="38100" h="38100"/>
          </a:sp3d>
        </a:bodyPr>
        <a:lstStyle/>
        <a:p>
          <a:pPr lvl="0" algn="ctr" defTabSz="1778000" rtl="0">
            <a:lnSpc>
              <a:spcPct val="90000"/>
            </a:lnSpc>
            <a:spcBef>
              <a:spcPct val="0"/>
            </a:spcBef>
            <a:spcAft>
              <a:spcPct val="35000"/>
            </a:spcAft>
          </a:pPr>
          <a:r>
            <a:rPr lang="en-US" sz="4000" b="1" kern="1200" dirty="0" smtClean="0">
              <a:solidFill>
                <a:srgbClr val="00B0F0"/>
              </a:solidFill>
              <a:latin typeface="Times New Roman" panose="02020603050405020304" pitchFamily="18" charset="0"/>
              <a:cs typeface="Times New Roman" panose="02020603050405020304" pitchFamily="18" charset="0"/>
            </a:rPr>
            <a:t>Investigators of Well-paid jobs</a:t>
          </a:r>
          <a:endParaRPr lang="en-US" sz="4200" b="1" kern="1200" dirty="0">
            <a:solidFill>
              <a:srgbClr val="00B0F0"/>
            </a:solidFill>
            <a:latin typeface="Times New Roman" panose="02020603050405020304" pitchFamily="18" charset="0"/>
            <a:cs typeface="Times New Roman" panose="02020603050405020304" pitchFamily="18" charset="0"/>
          </a:endParaRPr>
        </a:p>
      </dsp:txBody>
      <dsp:txXfrm>
        <a:off x="53002" y="54963"/>
        <a:ext cx="7724027" cy="97975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0274A-599B-4A04-9C4D-1210E8695BAB}">
      <dsp:nvSpPr>
        <dsp:cNvPr id="0" name=""/>
        <dsp:cNvSpPr/>
      </dsp:nvSpPr>
      <dsp:spPr>
        <a:xfrm>
          <a:off x="0" y="14855"/>
          <a:ext cx="3269972" cy="842400"/>
        </a:xfrm>
        <a:prstGeom prst="roundRect">
          <a:avLst/>
        </a:prstGeom>
        <a:solidFill>
          <a:srgbClr val="0070C0"/>
        </a:soli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kern="1200" dirty="0">
            <a:solidFill>
              <a:srgbClr val="FFFF00"/>
            </a:solidFill>
            <a:latin typeface="Times New Roman" panose="02020603050405020304" pitchFamily="18" charset="0"/>
            <a:cs typeface="Times New Roman" panose="02020603050405020304" pitchFamily="18" charset="0"/>
          </a:endParaRPr>
        </a:p>
      </dsp:txBody>
      <dsp:txXfrm>
        <a:off x="41123" y="55978"/>
        <a:ext cx="3187726" cy="7601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49F3C82B-095E-432A-8E4F-E087C387918F}" type="datetime1">
              <a:rPr lang="ru-RU" smtClean="0"/>
              <a:t>17.05.2020</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E6B3739-9081-478F-812E-AE7CE140632E}" type="slidenum">
              <a:rPr lang="ru-RU" smtClean="0"/>
              <a:t>‹#›</a:t>
            </a:fld>
            <a:endParaRPr lang="ru-RU" dirty="0"/>
          </a:p>
        </p:txBody>
      </p:sp>
    </p:spTree>
    <p:extLst>
      <p:ext uri="{BB962C8B-B14F-4D97-AF65-F5344CB8AC3E}">
        <p14:creationId xmlns:p14="http://schemas.microsoft.com/office/powerpoint/2010/main" val="4112104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84735-1BB6-4763-8A8D-34C11DAC25B4}" type="datetime1">
              <a:rPr lang="ru-RU" smtClean="0"/>
              <a:pPr/>
              <a:t>17.05.2020</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dirty="0"/>
          </a:p>
        </p:txBody>
      </p:sp>
      <p:sp>
        <p:nvSpPr>
          <p:cNvPr id="5" name="Заметки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rtl="0"/>
            <a:r>
              <a:rPr lang="ru-RU" noProof="0" dirty="0" smtClean="0"/>
              <a:t>Образец текста</a:t>
            </a:r>
          </a:p>
          <a:p>
            <a:pPr lvl="1" rtl="0"/>
            <a:r>
              <a:rPr lang="ru-RU" noProof="0" dirty="0" smtClean="0"/>
              <a:t>Второй уровень</a:t>
            </a:r>
          </a:p>
          <a:p>
            <a:pPr lvl="2" rtl="0"/>
            <a:r>
              <a:rPr lang="ru-RU" noProof="0" dirty="0" smtClean="0"/>
              <a:t>Третий уровень</a:t>
            </a:r>
          </a:p>
          <a:p>
            <a:pPr lvl="3" rtl="0"/>
            <a:r>
              <a:rPr lang="ru-RU" noProof="0" dirty="0" smtClean="0"/>
              <a:t>Четвертый уровень</a:t>
            </a:r>
          </a:p>
          <a:p>
            <a:pPr lvl="4" rtl="0"/>
            <a:r>
              <a:rPr lang="ru-RU" noProof="0" dirty="0" smtClean="0"/>
              <a:t>Пятый уровень</a:t>
            </a:r>
            <a:endParaRPr lang="ru-RU" noProof="0" dirty="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60CF8BB-EBC7-4B8F-9632-A5A136FBB880}" type="slidenum">
              <a:rPr lang="ru-RU" noProof="0" smtClean="0"/>
              <a:t>‹#›</a:t>
            </a:fld>
            <a:endParaRPr lang="ru-RU" noProof="0" dirty="0"/>
          </a:p>
        </p:txBody>
      </p:sp>
    </p:spTree>
    <p:extLst>
      <p:ext uri="{BB962C8B-B14F-4D97-AF65-F5344CB8AC3E}">
        <p14:creationId xmlns:p14="http://schemas.microsoft.com/office/powerpoint/2010/main" val="117036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2</a:t>
            </a:fld>
            <a:endParaRPr lang="ru-RU" dirty="0"/>
          </a:p>
        </p:txBody>
      </p:sp>
    </p:spTree>
    <p:extLst>
      <p:ext uri="{BB962C8B-B14F-4D97-AF65-F5344CB8AC3E}">
        <p14:creationId xmlns:p14="http://schemas.microsoft.com/office/powerpoint/2010/main" val="3030232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CF8BB-EBC7-4B8F-9632-A5A136FBB880}" type="slidenum">
              <a:rPr kumimoji="0" lang="ru-RU" sz="1200" b="0" i="0" u="none" strike="noStrike" kern="1200" cap="none" spc="0" normalizeH="0" baseline="0" noProof="0" smtClean="0">
                <a:ln>
                  <a:noFill/>
                </a:ln>
                <a:solidFill>
                  <a:srgbClr val="40404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ru-RU" sz="1200" b="0" i="0" u="none" strike="noStrike" kern="1200" cap="none" spc="0" normalizeH="0" baseline="0" noProof="0" dirty="0">
              <a:ln>
                <a:noFill/>
              </a:ln>
              <a:solidFill>
                <a:srgbClr val="404040"/>
              </a:solidFill>
              <a:effectLst/>
              <a:uLnTx/>
              <a:uFillTx/>
              <a:latin typeface="Calibri"/>
              <a:ea typeface="+mn-ea"/>
              <a:cs typeface="+mn-cs"/>
            </a:endParaRPr>
          </a:p>
        </p:txBody>
      </p:sp>
    </p:spTree>
    <p:extLst>
      <p:ext uri="{BB962C8B-B14F-4D97-AF65-F5344CB8AC3E}">
        <p14:creationId xmlns:p14="http://schemas.microsoft.com/office/powerpoint/2010/main" val="1472123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CF8BB-EBC7-4B8F-9632-A5A136FBB880}" type="slidenum">
              <a:rPr kumimoji="0" lang="ru-RU" sz="1200" b="0" i="0" u="none" strike="noStrike" kern="1200" cap="none" spc="0" normalizeH="0" baseline="0" noProof="0" smtClean="0">
                <a:ln>
                  <a:noFill/>
                </a:ln>
                <a:solidFill>
                  <a:srgbClr val="40404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ru-RU" sz="1200" b="0" i="0" u="none" strike="noStrike" kern="1200" cap="none" spc="0" normalizeH="0" baseline="0" noProof="0" dirty="0">
              <a:ln>
                <a:noFill/>
              </a:ln>
              <a:solidFill>
                <a:srgbClr val="404040"/>
              </a:solidFill>
              <a:effectLst/>
              <a:uLnTx/>
              <a:uFillTx/>
              <a:latin typeface="Calibri"/>
              <a:ea typeface="+mn-ea"/>
              <a:cs typeface="+mn-cs"/>
            </a:endParaRPr>
          </a:p>
        </p:txBody>
      </p:sp>
    </p:spTree>
    <p:extLst>
      <p:ext uri="{BB962C8B-B14F-4D97-AF65-F5344CB8AC3E}">
        <p14:creationId xmlns:p14="http://schemas.microsoft.com/office/powerpoint/2010/main" val="1218284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13</a:t>
            </a:fld>
            <a:endParaRPr lang="ru-RU" dirty="0"/>
          </a:p>
        </p:txBody>
      </p:sp>
    </p:spTree>
    <p:extLst>
      <p:ext uri="{BB962C8B-B14F-4D97-AF65-F5344CB8AC3E}">
        <p14:creationId xmlns:p14="http://schemas.microsoft.com/office/powerpoint/2010/main" val="3868174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14</a:t>
            </a:fld>
            <a:endParaRPr lang="ru-RU" dirty="0"/>
          </a:p>
        </p:txBody>
      </p:sp>
    </p:spTree>
    <p:extLst>
      <p:ext uri="{BB962C8B-B14F-4D97-AF65-F5344CB8AC3E}">
        <p14:creationId xmlns:p14="http://schemas.microsoft.com/office/powerpoint/2010/main" val="257308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3</a:t>
            </a:fld>
            <a:endParaRPr lang="ru-RU" dirty="0"/>
          </a:p>
        </p:txBody>
      </p:sp>
    </p:spTree>
    <p:extLst>
      <p:ext uri="{BB962C8B-B14F-4D97-AF65-F5344CB8AC3E}">
        <p14:creationId xmlns:p14="http://schemas.microsoft.com/office/powerpoint/2010/main" val="1353093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4</a:t>
            </a:fld>
            <a:endParaRPr lang="ru-RU" dirty="0"/>
          </a:p>
        </p:txBody>
      </p:sp>
    </p:spTree>
    <p:extLst>
      <p:ext uri="{BB962C8B-B14F-4D97-AF65-F5344CB8AC3E}">
        <p14:creationId xmlns:p14="http://schemas.microsoft.com/office/powerpoint/2010/main" val="1399167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5</a:t>
            </a:fld>
            <a:endParaRPr lang="ru-RU" dirty="0"/>
          </a:p>
        </p:txBody>
      </p:sp>
    </p:spTree>
    <p:extLst>
      <p:ext uri="{BB962C8B-B14F-4D97-AF65-F5344CB8AC3E}">
        <p14:creationId xmlns:p14="http://schemas.microsoft.com/office/powerpoint/2010/main" val="1346554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6</a:t>
            </a:fld>
            <a:endParaRPr lang="ru-RU" dirty="0"/>
          </a:p>
        </p:txBody>
      </p:sp>
    </p:spTree>
    <p:extLst>
      <p:ext uri="{BB962C8B-B14F-4D97-AF65-F5344CB8AC3E}">
        <p14:creationId xmlns:p14="http://schemas.microsoft.com/office/powerpoint/2010/main" val="2366905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7</a:t>
            </a:fld>
            <a:endParaRPr lang="ru-RU" dirty="0"/>
          </a:p>
        </p:txBody>
      </p:sp>
    </p:spTree>
    <p:extLst>
      <p:ext uri="{BB962C8B-B14F-4D97-AF65-F5344CB8AC3E}">
        <p14:creationId xmlns:p14="http://schemas.microsoft.com/office/powerpoint/2010/main" val="2261479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rtl="0"/>
            <a:fld id="{560CF8BB-EBC7-4B8F-9632-A5A136FBB880}" type="slidenum">
              <a:rPr lang="ru-RU" smtClean="0"/>
              <a:t>8</a:t>
            </a:fld>
            <a:endParaRPr lang="ru-RU" dirty="0"/>
          </a:p>
        </p:txBody>
      </p:sp>
    </p:spTree>
    <p:extLst>
      <p:ext uri="{BB962C8B-B14F-4D97-AF65-F5344CB8AC3E}">
        <p14:creationId xmlns:p14="http://schemas.microsoft.com/office/powerpoint/2010/main" val="4094355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CF8BB-EBC7-4B8F-9632-A5A136FBB880}" type="slidenum">
              <a:rPr kumimoji="0" lang="ru-RU" sz="1200" b="0" i="0" u="none" strike="noStrike" kern="1200" cap="none" spc="0" normalizeH="0" baseline="0" noProof="0" smtClean="0">
                <a:ln>
                  <a:noFill/>
                </a:ln>
                <a:solidFill>
                  <a:srgbClr val="40404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dirty="0">
              <a:ln>
                <a:noFill/>
              </a:ln>
              <a:solidFill>
                <a:srgbClr val="404040"/>
              </a:solidFill>
              <a:effectLst/>
              <a:uLnTx/>
              <a:uFillTx/>
              <a:latin typeface="Calibri"/>
              <a:ea typeface="+mn-ea"/>
              <a:cs typeface="+mn-cs"/>
            </a:endParaRPr>
          </a:p>
        </p:txBody>
      </p:sp>
    </p:spTree>
    <p:extLst>
      <p:ext uri="{BB962C8B-B14F-4D97-AF65-F5344CB8AC3E}">
        <p14:creationId xmlns:p14="http://schemas.microsoft.com/office/powerpoint/2010/main" val="4248260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noProof="0"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0CF8BB-EBC7-4B8F-9632-A5A136FBB880}" type="slidenum">
              <a:rPr kumimoji="0" lang="ru-RU" sz="1200" b="0" i="0" u="none" strike="noStrike" kern="1200" cap="none" spc="0" normalizeH="0" baseline="0" noProof="0" smtClean="0">
                <a:ln>
                  <a:noFill/>
                </a:ln>
                <a:solidFill>
                  <a:srgbClr val="40404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ru-RU" sz="1200" b="0" i="0" u="none" strike="noStrike" kern="1200" cap="none" spc="0" normalizeH="0" baseline="0" noProof="0" dirty="0">
              <a:ln>
                <a:noFill/>
              </a:ln>
              <a:solidFill>
                <a:srgbClr val="404040"/>
              </a:solidFill>
              <a:effectLst/>
              <a:uLnTx/>
              <a:uFillTx/>
              <a:latin typeface="Calibri"/>
              <a:ea typeface="+mn-ea"/>
              <a:cs typeface="+mn-cs"/>
            </a:endParaRPr>
          </a:p>
        </p:txBody>
      </p:sp>
    </p:spTree>
    <p:extLst>
      <p:ext uri="{BB962C8B-B14F-4D97-AF65-F5344CB8AC3E}">
        <p14:creationId xmlns:p14="http://schemas.microsoft.com/office/powerpoint/2010/main" val="10532978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755780"/>
            <a:ext cx="6858000" cy="3200400"/>
          </a:xfrm>
        </p:spPr>
        <p:txBody>
          <a:bodyPr rtlCol="0" anchor="b">
            <a:normAutofit/>
          </a:bodyPr>
          <a:lstStyle>
            <a:lvl1pPr algn="l">
              <a:lnSpc>
                <a:spcPct val="75000"/>
              </a:lnSpc>
              <a:defRPr sz="8000">
                <a:solidFill>
                  <a:schemeClr val="bg1"/>
                </a:solidFill>
              </a:defRPr>
            </a:lvl1pPr>
          </a:lstStyle>
          <a:p>
            <a:pPr rtl="0"/>
            <a:r>
              <a:rPr lang="ru-RU" noProof="0" smtClean="0"/>
              <a:t>Образец заголовка</a:t>
            </a:r>
            <a:endParaRPr lang="ru-RU" noProof="0" dirty="0"/>
          </a:p>
        </p:txBody>
      </p:sp>
      <p:sp>
        <p:nvSpPr>
          <p:cNvPr id="3" name="Подзаголовок 2"/>
          <p:cNvSpPr>
            <a:spLocks noGrp="1"/>
          </p:cNvSpPr>
          <p:nvPr>
            <p:ph type="subTitle" idx="1"/>
          </p:nvPr>
        </p:nvSpPr>
        <p:spPr>
          <a:xfrm>
            <a:off x="609600" y="3956180"/>
            <a:ext cx="6858000" cy="1097280"/>
          </a:xfrm>
        </p:spPr>
        <p:txBody>
          <a:bodyPr rtlCol="0">
            <a:normAutofit/>
          </a:bodyPr>
          <a:lstStyle>
            <a:lvl1pPr marL="0" indent="0" algn="l">
              <a:spcBef>
                <a:spcPts val="0"/>
              </a:spcBef>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smtClean="0"/>
              <a:t>Образец подзаголовка</a:t>
            </a:r>
            <a:endParaRPr lang="ru-RU" noProof="0" dirty="0"/>
          </a:p>
        </p:txBody>
      </p:sp>
      <p:sp>
        <p:nvSpPr>
          <p:cNvPr id="4" name="Дата 3"/>
          <p:cNvSpPr>
            <a:spLocks noGrp="1"/>
          </p:cNvSpPr>
          <p:nvPr>
            <p:ph type="dt" sz="half" idx="10"/>
          </p:nvPr>
        </p:nvSpPr>
        <p:spPr/>
        <p:txBody>
          <a:bodyPr rtlCol="0"/>
          <a:lstStyle/>
          <a:p>
            <a:pPr rtl="0"/>
            <a:fld id="{4750C32B-13BC-41B2-AB2D-75A69B5D8E60}" type="datetime1">
              <a:rPr lang="ru-RU" noProof="0" smtClean="0"/>
              <a:t>17.05.2020</a:t>
            </a:fld>
            <a:endParaRPr lang="ru-RU" noProof="0" dirty="0"/>
          </a:p>
        </p:txBody>
      </p:sp>
      <p:sp>
        <p:nvSpPr>
          <p:cNvPr id="5" name="Нижний колонтитул 4"/>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noProof="0" smtClean="0"/>
              <a:pPr/>
              <a:t>‹#›</a:t>
            </a:fld>
            <a:endParaRPr lang="ru-RU" noProof="0"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p:txBody>
          <a:bodyPr vert="eaVert"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Дата 3"/>
          <p:cNvSpPr>
            <a:spLocks noGrp="1"/>
          </p:cNvSpPr>
          <p:nvPr>
            <p:ph type="dt" sz="half" idx="10"/>
          </p:nvPr>
        </p:nvSpPr>
        <p:spPr/>
        <p:txBody>
          <a:bodyPr rtlCol="0"/>
          <a:lstStyle/>
          <a:p>
            <a:pPr rtl="0"/>
            <a:fld id="{71CDA88E-7571-482A-A17D-AE45349CD010}" type="datetime1">
              <a:rPr lang="ru-RU" noProof="0" smtClean="0"/>
              <a:t>17.05.2020</a:t>
            </a:fld>
            <a:endParaRPr lang="ru-RU" noProof="0" dirty="0"/>
          </a:p>
        </p:txBody>
      </p:sp>
      <p:sp>
        <p:nvSpPr>
          <p:cNvPr id="5" name="Нижний колонтитул 4"/>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342120" y="380999"/>
            <a:ext cx="2011680" cy="6096001"/>
          </a:xfrm>
        </p:spPr>
        <p:txBody>
          <a:bodyPr vert="eaVert" rtlCol="0"/>
          <a:lstStyle>
            <a:lvl1pPr>
              <a:defRPr/>
            </a:lvl1pPr>
          </a:lstStyle>
          <a:p>
            <a:pPr rtl="0"/>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1981199" y="380999"/>
            <a:ext cx="7074859" cy="6096001"/>
          </a:xfrm>
        </p:spPr>
        <p:txBody>
          <a:bodyPr vert="eaVert"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Дата 3"/>
          <p:cNvSpPr>
            <a:spLocks noGrp="1"/>
          </p:cNvSpPr>
          <p:nvPr>
            <p:ph type="dt" sz="half" idx="10"/>
          </p:nvPr>
        </p:nvSpPr>
        <p:spPr/>
        <p:txBody>
          <a:bodyPr rtlCol="0"/>
          <a:lstStyle/>
          <a:p>
            <a:pPr rtl="0"/>
            <a:fld id="{DAEB8D07-12B7-4CC0-91DA-BA7EDDEA5EBC}" type="datetime1">
              <a:rPr lang="ru-RU" noProof="0" smtClean="0"/>
              <a:t>17.05.2020</a:t>
            </a:fld>
            <a:endParaRPr lang="ru-RU" noProof="0" dirty="0"/>
          </a:p>
        </p:txBody>
      </p:sp>
      <p:sp>
        <p:nvSpPr>
          <p:cNvPr id="5" name="Нижний колонтитул 4"/>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dirty="0"/>
          </a:p>
        </p:txBody>
      </p:sp>
      <p:sp>
        <p:nvSpPr>
          <p:cNvPr id="3" name="Объект 2"/>
          <p:cNvSpPr>
            <a:spLocks noGrp="1"/>
          </p:cNvSpPr>
          <p:nvPr>
            <p:ph idx="1"/>
          </p:nvPr>
        </p:nvSpPr>
        <p:spPr/>
        <p:txBody>
          <a:bodyPr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Дата 3"/>
          <p:cNvSpPr>
            <a:spLocks noGrp="1"/>
          </p:cNvSpPr>
          <p:nvPr>
            <p:ph type="dt" sz="half" idx="10"/>
          </p:nvPr>
        </p:nvSpPr>
        <p:spPr/>
        <p:txBody>
          <a:bodyPr rtlCol="0"/>
          <a:lstStyle>
            <a:lvl1pPr>
              <a:defRPr>
                <a:solidFill>
                  <a:schemeClr val="tx2">
                    <a:lumMod val="65000"/>
                    <a:lumOff val="35000"/>
                  </a:schemeClr>
                </a:solidFill>
              </a:defRPr>
            </a:lvl1pPr>
          </a:lstStyle>
          <a:p>
            <a:pPr rtl="0"/>
            <a:fld id="{E06C3B4A-3BD8-46EE-A306-574C8F1203AA}" type="datetime1">
              <a:rPr lang="ru-RU" noProof="0" smtClean="0"/>
              <a:t>17.05.2020</a:t>
            </a:fld>
            <a:endParaRPr lang="ru-RU" noProof="0" dirty="0"/>
          </a:p>
        </p:txBody>
      </p:sp>
      <p:sp>
        <p:nvSpPr>
          <p:cNvPr id="5" name="Нижний колонтитул 4"/>
          <p:cNvSpPr>
            <a:spLocks noGrp="1"/>
          </p:cNvSpPr>
          <p:nvPr>
            <p:ph type="ftr" sz="quarter" idx="11"/>
          </p:nvPr>
        </p:nvSpPr>
        <p:spPr/>
        <p:txBody>
          <a:bodyPr rtlCol="0"/>
          <a:lstStyle>
            <a:lvl1pPr>
              <a:defRPr>
                <a:solidFill>
                  <a:schemeClr val="tx2">
                    <a:lumMod val="65000"/>
                    <a:lumOff val="35000"/>
                  </a:schemeClr>
                </a:solidFill>
              </a:defRPr>
            </a:lvl1pPr>
          </a:lstStyle>
          <a:p>
            <a:pPr rtl="0"/>
            <a:r>
              <a:rPr lang="ru-RU" noProof="0" dirty="0" smtClean="0"/>
              <a:t>Добавить нижний колонтитул</a:t>
            </a:r>
            <a:endParaRPr lang="ru-RU" noProof="0" dirty="0"/>
          </a:p>
        </p:txBody>
      </p:sp>
      <p:sp>
        <p:nvSpPr>
          <p:cNvPr id="6" name="Номер слайда 5"/>
          <p:cNvSpPr>
            <a:spLocks noGrp="1"/>
          </p:cNvSpPr>
          <p:nvPr>
            <p:ph type="sldNum" sz="quarter" idx="12"/>
          </p:nvPr>
        </p:nvSpPr>
        <p:spPr/>
        <p:txBody>
          <a:bodyPr rtlCol="0"/>
          <a:lstStyle>
            <a:lvl1pPr>
              <a:defRPr>
                <a:solidFill>
                  <a:schemeClr val="tx2">
                    <a:lumMod val="65000"/>
                    <a:lumOff val="35000"/>
                  </a:schemeClr>
                </a:solidFill>
              </a:defRPr>
            </a:lvl1pPr>
          </a:lstStyle>
          <a:p>
            <a:pPr rtl="0"/>
            <a:fld id="{E31375A4-56A4-47D6-9801-1991572033F7}" type="slidenum">
              <a:rPr lang="ru-RU" noProof="0" smtClean="0"/>
              <a:pPr/>
              <a:t>‹#›</a:t>
            </a:fld>
            <a:endParaRPr lang="ru-RU" noProof="0"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822960"/>
            <a:ext cx="8686800" cy="2011680"/>
          </a:xfrm>
        </p:spPr>
        <p:txBody>
          <a:bodyPr rtlCol="0" anchor="b">
            <a:normAutofit/>
          </a:bodyPr>
          <a:lstStyle>
            <a:lvl1pPr>
              <a:defRPr sz="6600"/>
            </a:lvl1pPr>
          </a:lstStyle>
          <a:p>
            <a:pPr rtl="0"/>
            <a:r>
              <a:rPr lang="ru-RU" noProof="0" smtClean="0"/>
              <a:t>Образец заголовка</a:t>
            </a:r>
            <a:endParaRPr lang="ru-RU" noProof="0" dirty="0"/>
          </a:p>
        </p:txBody>
      </p:sp>
      <p:sp>
        <p:nvSpPr>
          <p:cNvPr id="3" name="Текст 2"/>
          <p:cNvSpPr>
            <a:spLocks noGrp="1"/>
          </p:cNvSpPr>
          <p:nvPr>
            <p:ph type="body" idx="1"/>
          </p:nvPr>
        </p:nvSpPr>
        <p:spPr>
          <a:xfrm>
            <a:off x="609600" y="2834640"/>
            <a:ext cx="8686800" cy="1097280"/>
          </a:xfrm>
        </p:spPr>
        <p:txBody>
          <a:bodyPr rtlCol="0">
            <a:normAutofit/>
          </a:bodyPr>
          <a:lstStyle>
            <a:lvl1pPr marL="0" indent="0">
              <a:spcBef>
                <a:spcPts val="0"/>
              </a:spcBef>
              <a:buNone/>
              <a:defRPr sz="28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ru-RU" noProof="0" smtClean="0"/>
              <a:t>Образец текста</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dirty="0"/>
          </a:p>
        </p:txBody>
      </p:sp>
      <p:sp>
        <p:nvSpPr>
          <p:cNvPr id="3" name="Объект 2"/>
          <p:cNvSpPr>
            <a:spLocks noGrp="1"/>
          </p:cNvSpPr>
          <p:nvPr>
            <p:ph sz="half" idx="1"/>
          </p:nvPr>
        </p:nvSpPr>
        <p:spPr>
          <a:xfrm>
            <a:off x="1981200" y="1981200"/>
            <a:ext cx="4572000" cy="4480560"/>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Объект 3"/>
          <p:cNvSpPr>
            <a:spLocks noGrp="1"/>
          </p:cNvSpPr>
          <p:nvPr>
            <p:ph sz="half" idx="2"/>
          </p:nvPr>
        </p:nvSpPr>
        <p:spPr>
          <a:xfrm>
            <a:off x="6781800" y="1981200"/>
            <a:ext cx="4572000" cy="4480560"/>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5" name="Дата 4"/>
          <p:cNvSpPr>
            <a:spLocks noGrp="1"/>
          </p:cNvSpPr>
          <p:nvPr>
            <p:ph type="dt" sz="half" idx="10"/>
          </p:nvPr>
        </p:nvSpPr>
        <p:spPr/>
        <p:txBody>
          <a:bodyPr rtlCol="0"/>
          <a:lstStyle/>
          <a:p>
            <a:pPr rtl="0"/>
            <a:fld id="{AD7066F1-56AD-4A65-8D23-47D03E281CDD}" type="datetime1">
              <a:rPr lang="ru-RU" noProof="0" smtClean="0"/>
              <a:t>17.05.2020</a:t>
            </a:fld>
            <a:endParaRPr lang="ru-RU" noProof="0" dirty="0"/>
          </a:p>
        </p:txBody>
      </p:sp>
      <p:sp>
        <p:nvSpPr>
          <p:cNvPr id="6" name="Нижний колонтитул 5"/>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7" name="Номер слайда 6"/>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dirty="0"/>
          </a:p>
        </p:txBody>
      </p:sp>
      <p:sp>
        <p:nvSpPr>
          <p:cNvPr id="3" name="Текст 2"/>
          <p:cNvSpPr>
            <a:spLocks noGrp="1"/>
          </p:cNvSpPr>
          <p:nvPr>
            <p:ph type="body" idx="1"/>
          </p:nvPr>
        </p:nvSpPr>
        <p:spPr>
          <a:xfrm>
            <a:off x="1981200" y="1679448"/>
            <a:ext cx="4572000" cy="830487"/>
          </a:xfrm>
        </p:spPr>
        <p:txBody>
          <a:bodyPr rtlCol="0"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4" name="Объект 3"/>
          <p:cNvSpPr>
            <a:spLocks noGrp="1"/>
          </p:cNvSpPr>
          <p:nvPr>
            <p:ph sz="half" idx="2"/>
          </p:nvPr>
        </p:nvSpPr>
        <p:spPr>
          <a:xfrm>
            <a:off x="1981200" y="2509935"/>
            <a:ext cx="4572000" cy="3967065"/>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5" name="Текст 4"/>
          <p:cNvSpPr>
            <a:spLocks noGrp="1"/>
          </p:cNvSpPr>
          <p:nvPr>
            <p:ph type="body" sz="quarter" idx="3"/>
          </p:nvPr>
        </p:nvSpPr>
        <p:spPr>
          <a:xfrm>
            <a:off x="6781800" y="1679448"/>
            <a:ext cx="4572000" cy="830487"/>
          </a:xfrm>
        </p:spPr>
        <p:txBody>
          <a:bodyPr rtlCol="0"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6" name="Объект 5"/>
          <p:cNvSpPr>
            <a:spLocks noGrp="1"/>
          </p:cNvSpPr>
          <p:nvPr>
            <p:ph sz="quarter" idx="4"/>
          </p:nvPr>
        </p:nvSpPr>
        <p:spPr>
          <a:xfrm>
            <a:off x="6781800" y="2509935"/>
            <a:ext cx="4572000" cy="3967065"/>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7" name="Дата 6"/>
          <p:cNvSpPr>
            <a:spLocks noGrp="1"/>
          </p:cNvSpPr>
          <p:nvPr>
            <p:ph type="dt" sz="half" idx="10"/>
          </p:nvPr>
        </p:nvSpPr>
        <p:spPr/>
        <p:txBody>
          <a:bodyPr rtlCol="0"/>
          <a:lstStyle/>
          <a:p>
            <a:pPr rtl="0"/>
            <a:fld id="{E4538DC8-A5CF-403B-A700-B1EE2B32A73F}" type="datetime1">
              <a:rPr lang="ru-RU" noProof="0" smtClean="0"/>
              <a:t>17.05.2020</a:t>
            </a:fld>
            <a:endParaRPr lang="ru-RU" noProof="0" dirty="0"/>
          </a:p>
        </p:txBody>
      </p:sp>
      <p:sp>
        <p:nvSpPr>
          <p:cNvPr id="8" name="Нижний колонтитул 7"/>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9" name="Номер слайда 8"/>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dirty="0"/>
          </a:p>
        </p:txBody>
      </p:sp>
      <p:sp>
        <p:nvSpPr>
          <p:cNvPr id="3" name="Дата 2"/>
          <p:cNvSpPr>
            <a:spLocks noGrp="1"/>
          </p:cNvSpPr>
          <p:nvPr>
            <p:ph type="dt" sz="half" idx="10"/>
          </p:nvPr>
        </p:nvSpPr>
        <p:spPr/>
        <p:txBody>
          <a:bodyPr rtlCol="0"/>
          <a:lstStyle/>
          <a:p>
            <a:pPr rtl="0"/>
            <a:fld id="{FD48CB36-2A7D-4294-8E4B-2CBD284FA1A2}" type="datetime1">
              <a:rPr lang="ru-RU" noProof="0" smtClean="0"/>
              <a:t>17.05.2020</a:t>
            </a:fld>
            <a:endParaRPr lang="ru-RU" noProof="0" dirty="0"/>
          </a:p>
        </p:txBody>
      </p:sp>
      <p:sp>
        <p:nvSpPr>
          <p:cNvPr id="4" name="Нижний колонтитул 3"/>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5" name="Номер слайда 4"/>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71077C20-F13B-4081-A448-651CC7F79BA0}" type="datetime1">
              <a:rPr lang="ru-RU" noProof="0" smtClean="0"/>
              <a:t>17.05.2020</a:t>
            </a:fld>
            <a:endParaRPr lang="ru-RU" noProof="0" dirty="0"/>
          </a:p>
        </p:txBody>
      </p:sp>
      <p:sp>
        <p:nvSpPr>
          <p:cNvPr id="3" name="Нижний колонтитул 2"/>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4" name="Номер слайда 3"/>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59420" y="408993"/>
            <a:ext cx="4800937" cy="1828800"/>
          </a:xfrm>
        </p:spPr>
        <p:txBody>
          <a:bodyPr rtlCol="0" anchor="b">
            <a:noAutofit/>
          </a:bodyPr>
          <a:lstStyle>
            <a:lvl1pPr>
              <a:defRPr sz="4400"/>
            </a:lvl1pPr>
          </a:lstStyle>
          <a:p>
            <a:pPr rtl="0"/>
            <a:r>
              <a:rPr lang="ru-RU" noProof="0" smtClean="0"/>
              <a:t>Образец заголовка</a:t>
            </a:r>
            <a:endParaRPr lang="ru-RU" noProof="0" dirty="0"/>
          </a:p>
        </p:txBody>
      </p:sp>
      <p:sp>
        <p:nvSpPr>
          <p:cNvPr id="3" name="Объект 2"/>
          <p:cNvSpPr>
            <a:spLocks noGrp="1"/>
          </p:cNvSpPr>
          <p:nvPr>
            <p:ph idx="1"/>
          </p:nvPr>
        </p:nvSpPr>
        <p:spPr>
          <a:xfrm>
            <a:off x="606491" y="381000"/>
            <a:ext cx="5489510" cy="5791200"/>
          </a:xfrm>
        </p:spPr>
        <p:txBody>
          <a:bodyPr rtlCol="0">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dirty="0"/>
          </a:p>
        </p:txBody>
      </p:sp>
      <p:sp>
        <p:nvSpPr>
          <p:cNvPr id="4" name="Текст 3"/>
          <p:cNvSpPr>
            <a:spLocks noGrp="1"/>
          </p:cNvSpPr>
          <p:nvPr>
            <p:ph type="body" sz="half" idx="2"/>
          </p:nvPr>
        </p:nvSpPr>
        <p:spPr>
          <a:xfrm>
            <a:off x="6559420" y="2237793"/>
            <a:ext cx="4800937" cy="1828800"/>
          </a:xfrm>
        </p:spPr>
        <p:txBody>
          <a:bodyPr rtlCol="0">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
        <p:nvSpPr>
          <p:cNvPr id="5" name="Дата 4"/>
          <p:cNvSpPr>
            <a:spLocks noGrp="1"/>
          </p:cNvSpPr>
          <p:nvPr>
            <p:ph type="dt" sz="half" idx="10"/>
          </p:nvPr>
        </p:nvSpPr>
        <p:spPr/>
        <p:txBody>
          <a:bodyPr rtlCol="0"/>
          <a:lstStyle/>
          <a:p>
            <a:pPr rtl="0"/>
            <a:fld id="{C6503EF6-DB2E-40D3-9F86-4A2B56C7C971}" type="datetime1">
              <a:rPr lang="ru-RU" noProof="0" smtClean="0"/>
              <a:t>17.05.2020</a:t>
            </a:fld>
            <a:endParaRPr lang="ru-RU" noProof="0" dirty="0"/>
          </a:p>
        </p:txBody>
      </p:sp>
      <p:sp>
        <p:nvSpPr>
          <p:cNvPr id="6" name="Нижний колонтитул 5"/>
          <p:cNvSpPr>
            <a:spLocks noGrp="1"/>
          </p:cNvSpPr>
          <p:nvPr>
            <p:ph type="ftr" sz="quarter" idx="11"/>
          </p:nvPr>
        </p:nvSpPr>
        <p:spPr/>
        <p:txBody>
          <a:bodyPr rtlCol="0"/>
          <a:lstStyle/>
          <a:p>
            <a:pPr rtl="0"/>
            <a:r>
              <a:rPr lang="ru-RU" noProof="0" dirty="0" smtClean="0"/>
              <a:t>Добавить нижний колонтитул</a:t>
            </a:r>
            <a:endParaRPr lang="ru-RU" noProof="0" dirty="0"/>
          </a:p>
        </p:txBody>
      </p:sp>
      <p:sp>
        <p:nvSpPr>
          <p:cNvPr id="7" name="Номер слайда 6"/>
          <p:cNvSpPr>
            <a:spLocks noGrp="1"/>
          </p:cNvSpPr>
          <p:nvPr>
            <p:ph type="sldNum" sz="quarter" idx="12"/>
          </p:nvPr>
        </p:nvSpPr>
        <p:spPr/>
        <p:txBody>
          <a:bodyPr rtlCol="0"/>
          <a:lstStyle/>
          <a:p>
            <a:pPr rtl="0"/>
            <a:fld id="{E31375A4-56A4-47D6-9801-1991572033F7}" type="slidenum">
              <a:rPr lang="ru-RU" noProof="0" smtClean="0"/>
              <a:t>‹#›</a:t>
            </a:fld>
            <a:endParaRPr lang="ru-RU" noProof="0"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Прямоугольник 7"/>
          <p:cNvSpPr/>
          <p:nvPr userDrawn="1"/>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p:nvSpPr>
          <p:cNvPr id="2" name="Заголовок 1"/>
          <p:cNvSpPr>
            <a:spLocks noGrp="1"/>
          </p:cNvSpPr>
          <p:nvPr>
            <p:ph type="title"/>
          </p:nvPr>
        </p:nvSpPr>
        <p:spPr>
          <a:xfrm>
            <a:off x="6556248" y="384048"/>
            <a:ext cx="4800600" cy="1828800"/>
          </a:xfrm>
        </p:spPr>
        <p:txBody>
          <a:bodyPr rtlCol="0" anchor="b">
            <a:noAutofit/>
          </a:bodyPr>
          <a:lstStyle>
            <a:lvl1pPr>
              <a:defRPr sz="4400">
                <a:solidFill>
                  <a:schemeClr val="bg1"/>
                </a:solidFill>
              </a:defRPr>
            </a:lvl1pPr>
          </a:lstStyle>
          <a:p>
            <a:pPr rtl="0"/>
            <a:r>
              <a:rPr lang="ru-RU" noProof="0" smtClean="0"/>
              <a:t>Образец заголовка</a:t>
            </a:r>
            <a:endParaRPr lang="ru-RU" noProof="0" dirty="0"/>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
          <p:cNvSpPr>
            <a:spLocks noGrp="1"/>
          </p:cNvSpPr>
          <p:nvPr>
            <p:ph type="pic" idx="1"/>
          </p:nvPr>
        </p:nvSpPr>
        <p:spPr>
          <a:xfrm>
            <a:off x="0" y="0"/>
            <a:ext cx="6096000" cy="6858000"/>
          </a:xfrm>
          <a:ln>
            <a:noFill/>
          </a:ln>
        </p:spPr>
        <p:txBody>
          <a:bodyPr tIns="45720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smtClean="0"/>
              <a:t>Вставка рисунка</a:t>
            </a:r>
            <a:endParaRPr lang="ru-RU" noProof="0" dirty="0"/>
          </a:p>
        </p:txBody>
      </p:sp>
      <p:sp>
        <p:nvSpPr>
          <p:cNvPr id="4" name="Текст 3"/>
          <p:cNvSpPr>
            <a:spLocks noGrp="1"/>
          </p:cNvSpPr>
          <p:nvPr>
            <p:ph type="body" sz="half" idx="2"/>
          </p:nvPr>
        </p:nvSpPr>
        <p:spPr>
          <a:xfrm>
            <a:off x="6556249" y="2240280"/>
            <a:ext cx="4799140" cy="1828800"/>
          </a:xfrm>
        </p:spPr>
        <p:txBody>
          <a:bodyPr rtlCol="0">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smtClean="0"/>
              <a:t>Образец текста</a:t>
            </a:r>
          </a:p>
        </p:txBody>
      </p:sp>
    </p:spTree>
    <p:extLst>
      <p:ext uri="{BB962C8B-B14F-4D97-AF65-F5344CB8AC3E}">
        <p14:creationId xmlns:p14="http://schemas.microsoft.com/office/powerpoint/2010/main" val="57120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381000"/>
            <a:ext cx="9372600" cy="1295400"/>
          </a:xfrm>
          <a:prstGeom prst="rect">
            <a:avLst/>
          </a:prstGeom>
        </p:spPr>
        <p:txBody>
          <a:bodyPr vert="horz" lIns="91440" tIns="45720" rIns="91440" bIns="45720" rtlCol="0" anchor="b">
            <a:normAutofit/>
          </a:bodyPr>
          <a:lstStyle/>
          <a:p>
            <a:pPr rtl="0"/>
            <a:r>
              <a:rPr lang="ru-RU" noProof="0" dirty="0" smtClean="0"/>
              <a:t>Образец заголовка</a:t>
            </a:r>
            <a:endParaRPr lang="ru-RU" noProof="0" dirty="0"/>
          </a:p>
        </p:txBody>
      </p:sp>
      <p:sp>
        <p:nvSpPr>
          <p:cNvPr id="3" name="Текст 2"/>
          <p:cNvSpPr>
            <a:spLocks noGrp="1"/>
          </p:cNvSpPr>
          <p:nvPr>
            <p:ph type="body" idx="1"/>
          </p:nvPr>
        </p:nvSpPr>
        <p:spPr>
          <a:xfrm>
            <a:off x="1981200" y="1987419"/>
            <a:ext cx="9372600" cy="4483101"/>
          </a:xfrm>
          <a:prstGeom prst="rect">
            <a:avLst/>
          </a:prstGeom>
        </p:spPr>
        <p:txBody>
          <a:bodyPr vert="horz" lIns="91440" tIns="45720" rIns="91440" bIns="45720" rtlCol="0">
            <a:normAutofit/>
          </a:bodyPr>
          <a:lstStyle/>
          <a:p>
            <a:pPr lvl="0" rtl="0"/>
            <a:r>
              <a:rPr lang="ru-RU" noProof="0" dirty="0" smtClean="0"/>
              <a:t>Образец текста</a:t>
            </a:r>
          </a:p>
          <a:p>
            <a:pPr lvl="1" rtl="0"/>
            <a:r>
              <a:rPr lang="ru-RU" noProof="0" dirty="0" smtClean="0"/>
              <a:t>Второй уровень</a:t>
            </a:r>
          </a:p>
          <a:p>
            <a:pPr lvl="2" rtl="0"/>
            <a:r>
              <a:rPr lang="ru-RU" noProof="0" dirty="0" smtClean="0"/>
              <a:t>Третий уровень</a:t>
            </a:r>
          </a:p>
          <a:p>
            <a:pPr lvl="3" rtl="0"/>
            <a:r>
              <a:rPr lang="ru-RU" noProof="0" dirty="0" smtClean="0"/>
              <a:t>Четвертый уровень</a:t>
            </a:r>
          </a:p>
          <a:p>
            <a:pPr lvl="4" rtl="0"/>
            <a:r>
              <a:rPr lang="ru-RU" noProof="0" dirty="0" smtClean="0"/>
              <a:t>Пятый уровень</a:t>
            </a:r>
            <a:endParaRPr lang="ru-RU" noProof="0" dirty="0"/>
          </a:p>
        </p:txBody>
      </p:sp>
      <p:sp>
        <p:nvSpPr>
          <p:cNvPr id="4" name="Дата 3"/>
          <p:cNvSpPr>
            <a:spLocks noGrp="1"/>
          </p:cNvSpPr>
          <p:nvPr>
            <p:ph type="dt" sz="half" idx="2"/>
          </p:nvPr>
        </p:nvSpPr>
        <p:spPr>
          <a:xfrm>
            <a:off x="11631790" y="5586761"/>
            <a:ext cx="280731" cy="883759"/>
          </a:xfrm>
          <a:prstGeom prst="rect">
            <a:avLst/>
          </a:prstGeom>
        </p:spPr>
        <p:txBody>
          <a:bodyPr vert="vert270" lIns="91440" tIns="45720" rIns="91440" bIns="45720" rtlCol="0" anchor="ctr"/>
          <a:lstStyle>
            <a:lvl1pPr algn="l">
              <a:defRPr sz="1200">
                <a:solidFill>
                  <a:schemeClr val="tx2">
                    <a:lumMod val="65000"/>
                    <a:lumOff val="35000"/>
                  </a:schemeClr>
                </a:solidFill>
              </a:defRPr>
            </a:lvl1pPr>
          </a:lstStyle>
          <a:p>
            <a:pPr rtl="0"/>
            <a:fld id="{374A4930-1B63-4514-8E07-EEB83AF0186B}" type="datetime1">
              <a:rPr lang="ru-RU" noProof="0" smtClean="0"/>
              <a:t>17.05.2020</a:t>
            </a:fld>
            <a:endParaRPr lang="ru-RU" noProof="0" dirty="0"/>
          </a:p>
        </p:txBody>
      </p:sp>
      <p:sp>
        <p:nvSpPr>
          <p:cNvPr id="5" name="Нижний колонтитул 4"/>
          <p:cNvSpPr>
            <a:spLocks noGrp="1"/>
          </p:cNvSpPr>
          <p:nvPr>
            <p:ph type="ftr" sz="quarter" idx="3"/>
          </p:nvPr>
        </p:nvSpPr>
        <p:spPr>
          <a:xfrm>
            <a:off x="11631790" y="365125"/>
            <a:ext cx="280730" cy="5139936"/>
          </a:xfrm>
          <a:prstGeom prst="rect">
            <a:avLst/>
          </a:prstGeom>
        </p:spPr>
        <p:txBody>
          <a:bodyPr vert="vert270" lIns="91440" tIns="45720" rIns="91440" bIns="45720" rtlCol="0" anchor="ctr"/>
          <a:lstStyle>
            <a:lvl1pPr algn="ctr">
              <a:defRPr sz="1200">
                <a:solidFill>
                  <a:schemeClr val="tx2">
                    <a:lumMod val="65000"/>
                    <a:lumOff val="35000"/>
                  </a:schemeClr>
                </a:solidFill>
              </a:defRPr>
            </a:lvl1pPr>
          </a:lstStyle>
          <a:p>
            <a:pPr rtl="0"/>
            <a:r>
              <a:rPr lang="ru-RU" noProof="0" dirty="0" smtClean="0"/>
              <a:t>Добавить нижний колонтитул</a:t>
            </a:r>
            <a:endParaRPr lang="ru-RU" noProof="0" dirty="0"/>
          </a:p>
        </p:txBody>
      </p:sp>
      <p:sp>
        <p:nvSpPr>
          <p:cNvPr id="6" name="Номер слайда 5"/>
          <p:cNvSpPr>
            <a:spLocks noGrp="1"/>
          </p:cNvSpPr>
          <p:nvPr>
            <p:ph type="sldNum" sz="quarter" idx="4"/>
          </p:nvPr>
        </p:nvSpPr>
        <p:spPr>
          <a:xfrm>
            <a:off x="313321" y="6268940"/>
            <a:ext cx="722377" cy="201580"/>
          </a:xfrm>
          <a:prstGeom prst="rect">
            <a:avLst/>
          </a:prstGeom>
        </p:spPr>
        <p:txBody>
          <a:bodyPr vert="horz" lIns="91440" tIns="45720" rIns="91440" bIns="45720" rtlCol="0" anchor="ctr"/>
          <a:lstStyle>
            <a:lvl1pPr algn="l">
              <a:defRPr sz="1200">
                <a:solidFill>
                  <a:schemeClr val="tx2">
                    <a:lumMod val="65000"/>
                    <a:lumOff val="35000"/>
                  </a:schemeClr>
                </a:solidFill>
              </a:defRPr>
            </a:lvl1pPr>
          </a:lstStyle>
          <a:p>
            <a:pPr rtl="0"/>
            <a:fld id="{E31375A4-56A4-47D6-9801-1991572033F7}" type="slidenum">
              <a:rPr lang="ru-RU" noProof="0" smtClean="0"/>
              <a:pPr/>
              <a:t>‹#›</a:t>
            </a:fld>
            <a:endParaRPr lang="ru-RU" noProof="0"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p:titleStyle>
    <p:bodyStyle>
      <a:lvl1pPr marL="274320" indent="-274320" algn="l" defTabSz="914400" rtl="0" eaLnBrk="1" latinLnBrk="0" hangingPunct="1">
        <a:lnSpc>
          <a:spcPct val="90000"/>
        </a:lnSpc>
        <a:spcBef>
          <a:spcPts val="1800"/>
        </a:spcBef>
        <a:buSzPct val="100000"/>
        <a:buFont typeface="Arial" pitchFamily="34" charset="0"/>
        <a:buChar char="▪"/>
        <a:defRPr sz="2400" kern="1200">
          <a:solidFill>
            <a:schemeClr val="tx1"/>
          </a:solidFill>
          <a:latin typeface="+mn-lt"/>
          <a:ea typeface="+mn-ea"/>
          <a:cs typeface="+mn-cs"/>
        </a:defRPr>
      </a:lvl1pPr>
      <a:lvl2pPr marL="685800" indent="-274320" algn="l" defTabSz="914400" rtl="0" eaLnBrk="1" latinLnBrk="0" hangingPunct="1">
        <a:lnSpc>
          <a:spcPct val="90000"/>
        </a:lnSpc>
        <a:spcBef>
          <a:spcPts val="1200"/>
        </a:spcBef>
        <a:buSzPct val="100000"/>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lnSpc>
          <a:spcPct val="90000"/>
        </a:lnSpc>
        <a:spcBef>
          <a:spcPts val="800"/>
        </a:spcBef>
        <a:buSzPct val="100000"/>
        <a:buFont typeface="Arial" pitchFamily="34" charset="0"/>
        <a:buChar char="▪"/>
        <a:defRPr sz="1800" kern="1200">
          <a:solidFill>
            <a:schemeClr val="tx1"/>
          </a:solidFill>
          <a:latin typeface="+mn-lt"/>
          <a:ea typeface="+mn-ea"/>
          <a:cs typeface="+mn-cs"/>
        </a:defRPr>
      </a:lvl3pPr>
      <a:lvl4pPr marL="12344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4pPr>
      <a:lvl5pPr marL="14630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5pPr>
      <a:lvl6pPr marL="16916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6pPr>
      <a:lvl7pPr marL="18745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7pPr>
      <a:lvl8pPr marL="21031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8pPr>
      <a:lvl9pPr marL="23317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18" Type="http://schemas.openxmlformats.org/officeDocument/2006/relationships/diagramData" Target="../diagrams/data10.xml"/><Relationship Id="rId26" Type="http://schemas.openxmlformats.org/officeDocument/2006/relationships/diagramColors" Target="../diagrams/colors11.xml"/><Relationship Id="rId3" Type="http://schemas.openxmlformats.org/officeDocument/2006/relationships/diagramData" Target="../diagrams/data7.xml"/><Relationship Id="rId21" Type="http://schemas.openxmlformats.org/officeDocument/2006/relationships/diagramColors" Target="../diagrams/colors10.xml"/><Relationship Id="rId7" Type="http://schemas.microsoft.com/office/2007/relationships/diagramDrawing" Target="../diagrams/drawing7.xml"/><Relationship Id="rId12" Type="http://schemas.microsoft.com/office/2007/relationships/diagramDrawing" Target="../diagrams/drawing8.xml"/><Relationship Id="rId17" Type="http://schemas.microsoft.com/office/2007/relationships/diagramDrawing" Target="../diagrams/drawing9.xml"/><Relationship Id="rId25" Type="http://schemas.openxmlformats.org/officeDocument/2006/relationships/diagramQuickStyle" Target="../diagrams/quickStyle11.xml"/><Relationship Id="rId2" Type="http://schemas.openxmlformats.org/officeDocument/2006/relationships/notesSlide" Target="../notesSlides/notesSlide9.xml"/><Relationship Id="rId16" Type="http://schemas.openxmlformats.org/officeDocument/2006/relationships/diagramColors" Target="../diagrams/colors9.xml"/><Relationship Id="rId20" Type="http://schemas.openxmlformats.org/officeDocument/2006/relationships/diagramQuickStyle" Target="../diagrams/quickStyle10.xml"/><Relationship Id="rId29" Type="http://schemas.openxmlformats.org/officeDocument/2006/relationships/diagramLayout" Target="../diagrams/layout12.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24" Type="http://schemas.openxmlformats.org/officeDocument/2006/relationships/diagramLayout" Target="../diagrams/layout11.xml"/><Relationship Id="rId32" Type="http://schemas.microsoft.com/office/2007/relationships/diagramDrawing" Target="../diagrams/drawing12.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23" Type="http://schemas.openxmlformats.org/officeDocument/2006/relationships/diagramData" Target="../diagrams/data11.xml"/><Relationship Id="rId28" Type="http://schemas.openxmlformats.org/officeDocument/2006/relationships/diagramData" Target="../diagrams/data12.xml"/><Relationship Id="rId10" Type="http://schemas.openxmlformats.org/officeDocument/2006/relationships/diagramQuickStyle" Target="../diagrams/quickStyle8.xml"/><Relationship Id="rId19" Type="http://schemas.openxmlformats.org/officeDocument/2006/relationships/diagramLayout" Target="../diagrams/layout10.xml"/><Relationship Id="rId31" Type="http://schemas.openxmlformats.org/officeDocument/2006/relationships/diagramColors" Target="../diagrams/colors12.xml"/><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 Id="rId22" Type="http://schemas.microsoft.com/office/2007/relationships/diagramDrawing" Target="../diagrams/drawing10.xml"/><Relationship Id="rId27" Type="http://schemas.microsoft.com/office/2007/relationships/diagramDrawing" Target="../diagrams/drawing11.xml"/><Relationship Id="rId30" Type="http://schemas.openxmlformats.org/officeDocument/2006/relationships/diagramQuickStyle" Target="../diagrams/quickStyle1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26" Type="http://schemas.openxmlformats.org/officeDocument/2006/relationships/diagramColors" Target="../diagrams/colors17.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5" Type="http://schemas.openxmlformats.org/officeDocument/2006/relationships/diagramQuickStyle" Target="../diagrams/quickStyle17.xml"/><Relationship Id="rId2" Type="http://schemas.openxmlformats.org/officeDocument/2006/relationships/notesSlide" Target="../notesSlides/notesSlide10.xml"/><Relationship Id="rId16" Type="http://schemas.openxmlformats.org/officeDocument/2006/relationships/diagramColors" Target="../diagrams/colors15.xml"/><Relationship Id="rId20" Type="http://schemas.openxmlformats.org/officeDocument/2006/relationships/diagramQuickStyle" Target="../diagrams/quickStyle16.xml"/><Relationship Id="rId29" Type="http://schemas.openxmlformats.org/officeDocument/2006/relationships/diagramLayout" Target="../diagrams/layout18.xml"/><Relationship Id="rId1" Type="http://schemas.openxmlformats.org/officeDocument/2006/relationships/slideLayout" Target="../slideLayouts/slideLayout2.xml"/><Relationship Id="rId6" Type="http://schemas.openxmlformats.org/officeDocument/2006/relationships/diagramColors" Target="../diagrams/colors13.xml"/><Relationship Id="rId11" Type="http://schemas.openxmlformats.org/officeDocument/2006/relationships/diagramColors" Target="../diagrams/colors14.xml"/><Relationship Id="rId24" Type="http://schemas.openxmlformats.org/officeDocument/2006/relationships/diagramLayout" Target="../diagrams/layout17.xml"/><Relationship Id="rId32" Type="http://schemas.microsoft.com/office/2007/relationships/diagramDrawing" Target="../diagrams/drawing18.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23" Type="http://schemas.openxmlformats.org/officeDocument/2006/relationships/diagramData" Target="../diagrams/data17.xml"/><Relationship Id="rId28" Type="http://schemas.openxmlformats.org/officeDocument/2006/relationships/diagramData" Target="../diagrams/data18.xml"/><Relationship Id="rId10" Type="http://schemas.openxmlformats.org/officeDocument/2006/relationships/diagramQuickStyle" Target="../diagrams/quickStyle14.xml"/><Relationship Id="rId19" Type="http://schemas.openxmlformats.org/officeDocument/2006/relationships/diagramLayout" Target="../diagrams/layout16.xml"/><Relationship Id="rId31" Type="http://schemas.openxmlformats.org/officeDocument/2006/relationships/diagramColors" Target="../diagrams/colors18.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 Id="rId27" Type="http://schemas.microsoft.com/office/2007/relationships/diagramDrawing" Target="../diagrams/drawing17.xml"/><Relationship Id="rId30" Type="http://schemas.openxmlformats.org/officeDocument/2006/relationships/diagramQuickStyle" Target="../diagrams/quickStyle18.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0.xml"/><Relationship Id="rId13" Type="http://schemas.openxmlformats.org/officeDocument/2006/relationships/diagramData" Target="../diagrams/data21.xml"/><Relationship Id="rId18" Type="http://schemas.openxmlformats.org/officeDocument/2006/relationships/diagramData" Target="../diagrams/data22.xml"/><Relationship Id="rId26" Type="http://schemas.openxmlformats.org/officeDocument/2006/relationships/diagramColors" Target="../diagrams/colors23.xml"/><Relationship Id="rId3" Type="http://schemas.openxmlformats.org/officeDocument/2006/relationships/diagramData" Target="../diagrams/data19.xml"/><Relationship Id="rId21" Type="http://schemas.openxmlformats.org/officeDocument/2006/relationships/diagramColors" Target="../diagrams/colors22.xml"/><Relationship Id="rId7" Type="http://schemas.microsoft.com/office/2007/relationships/diagramDrawing" Target="../diagrams/drawing19.xml"/><Relationship Id="rId12" Type="http://schemas.microsoft.com/office/2007/relationships/diagramDrawing" Target="../diagrams/drawing20.xml"/><Relationship Id="rId17" Type="http://schemas.microsoft.com/office/2007/relationships/diagramDrawing" Target="../diagrams/drawing21.xml"/><Relationship Id="rId25" Type="http://schemas.openxmlformats.org/officeDocument/2006/relationships/diagramQuickStyle" Target="../diagrams/quickStyle23.xml"/><Relationship Id="rId2" Type="http://schemas.openxmlformats.org/officeDocument/2006/relationships/notesSlide" Target="../notesSlides/notesSlide11.xml"/><Relationship Id="rId16" Type="http://schemas.openxmlformats.org/officeDocument/2006/relationships/diagramColors" Target="../diagrams/colors21.xml"/><Relationship Id="rId20" Type="http://schemas.openxmlformats.org/officeDocument/2006/relationships/diagramQuickStyle" Target="../diagrams/quickStyle22.xml"/><Relationship Id="rId29" Type="http://schemas.openxmlformats.org/officeDocument/2006/relationships/diagramLayout" Target="../diagrams/layout24.xml"/><Relationship Id="rId1" Type="http://schemas.openxmlformats.org/officeDocument/2006/relationships/slideLayout" Target="../slideLayouts/slideLayout2.xml"/><Relationship Id="rId6" Type="http://schemas.openxmlformats.org/officeDocument/2006/relationships/diagramColors" Target="../diagrams/colors19.xml"/><Relationship Id="rId11" Type="http://schemas.openxmlformats.org/officeDocument/2006/relationships/diagramColors" Target="../diagrams/colors20.xml"/><Relationship Id="rId24" Type="http://schemas.openxmlformats.org/officeDocument/2006/relationships/diagramLayout" Target="../diagrams/layout23.xml"/><Relationship Id="rId32" Type="http://schemas.microsoft.com/office/2007/relationships/diagramDrawing" Target="../diagrams/drawing24.xml"/><Relationship Id="rId5" Type="http://schemas.openxmlformats.org/officeDocument/2006/relationships/diagramQuickStyle" Target="../diagrams/quickStyle19.xml"/><Relationship Id="rId15" Type="http://schemas.openxmlformats.org/officeDocument/2006/relationships/diagramQuickStyle" Target="../diagrams/quickStyle21.xml"/><Relationship Id="rId23" Type="http://schemas.openxmlformats.org/officeDocument/2006/relationships/diagramData" Target="../diagrams/data23.xml"/><Relationship Id="rId28" Type="http://schemas.openxmlformats.org/officeDocument/2006/relationships/diagramData" Target="../diagrams/data24.xml"/><Relationship Id="rId10" Type="http://schemas.openxmlformats.org/officeDocument/2006/relationships/diagramQuickStyle" Target="../diagrams/quickStyle20.xml"/><Relationship Id="rId19" Type="http://schemas.openxmlformats.org/officeDocument/2006/relationships/diagramLayout" Target="../diagrams/layout22.xml"/><Relationship Id="rId31" Type="http://schemas.openxmlformats.org/officeDocument/2006/relationships/diagramColors" Target="../diagrams/colors24.xml"/><Relationship Id="rId4" Type="http://schemas.openxmlformats.org/officeDocument/2006/relationships/diagramLayout" Target="../diagrams/layout19.xml"/><Relationship Id="rId9" Type="http://schemas.openxmlformats.org/officeDocument/2006/relationships/diagramLayout" Target="../diagrams/layout20.xml"/><Relationship Id="rId14" Type="http://schemas.openxmlformats.org/officeDocument/2006/relationships/diagramLayout" Target="../diagrams/layout21.xml"/><Relationship Id="rId22" Type="http://schemas.microsoft.com/office/2007/relationships/diagramDrawing" Target="../diagrams/drawing22.xml"/><Relationship Id="rId27" Type="http://schemas.microsoft.com/office/2007/relationships/diagramDrawing" Target="../diagrams/drawing23.xml"/><Relationship Id="rId30" Type="http://schemas.openxmlformats.org/officeDocument/2006/relationships/diagramQuickStyle" Target="../diagrams/quickStyle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8.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48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52520">
              <a:srgbClr val="D6F967"/>
            </a:gs>
            <a:gs pos="65000">
              <a:srgbClr val="CCF780"/>
            </a:gs>
            <a:gs pos="30000">
              <a:srgbClr val="FFFF00"/>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graphicFrame>
        <p:nvGraphicFramePr>
          <p:cNvPr id="25" name="Схема 24"/>
          <p:cNvGraphicFramePr/>
          <p:nvPr>
            <p:extLst>
              <p:ext uri="{D42A27DB-BD31-4B8C-83A1-F6EECF244321}">
                <p14:modId xmlns:p14="http://schemas.microsoft.com/office/powerpoint/2010/main" val="3746862499"/>
              </p:ext>
            </p:extLst>
          </p:nvPr>
        </p:nvGraphicFramePr>
        <p:xfrm>
          <a:off x="4462671" y="1724489"/>
          <a:ext cx="3269972"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Схема 23"/>
          <p:cNvGraphicFramePr/>
          <p:nvPr>
            <p:extLst>
              <p:ext uri="{D42A27DB-BD31-4B8C-83A1-F6EECF244321}">
                <p14:modId xmlns:p14="http://schemas.microsoft.com/office/powerpoint/2010/main" val="3411326038"/>
              </p:ext>
            </p:extLst>
          </p:nvPr>
        </p:nvGraphicFramePr>
        <p:xfrm>
          <a:off x="2327760" y="309939"/>
          <a:ext cx="7830031" cy="10896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6" name="Схема 15"/>
          <p:cNvGraphicFramePr/>
          <p:nvPr>
            <p:extLst>
              <p:ext uri="{D42A27DB-BD31-4B8C-83A1-F6EECF244321}">
                <p14:modId xmlns:p14="http://schemas.microsoft.com/office/powerpoint/2010/main" val="184585239"/>
              </p:ext>
            </p:extLst>
          </p:nvPr>
        </p:nvGraphicFramePr>
        <p:xfrm>
          <a:off x="4462671" y="2681958"/>
          <a:ext cx="3269972" cy="8572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7" name="Схема 16"/>
          <p:cNvGraphicFramePr/>
          <p:nvPr>
            <p:extLst>
              <p:ext uri="{D42A27DB-BD31-4B8C-83A1-F6EECF244321}">
                <p14:modId xmlns:p14="http://schemas.microsoft.com/office/powerpoint/2010/main" val="2269414322"/>
              </p:ext>
            </p:extLst>
          </p:nvPr>
        </p:nvGraphicFramePr>
        <p:xfrm>
          <a:off x="4462671" y="3639427"/>
          <a:ext cx="3269972" cy="85725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8" name="Схема 17"/>
          <p:cNvGraphicFramePr/>
          <p:nvPr>
            <p:extLst>
              <p:ext uri="{D42A27DB-BD31-4B8C-83A1-F6EECF244321}">
                <p14:modId xmlns:p14="http://schemas.microsoft.com/office/powerpoint/2010/main" val="3357282292"/>
              </p:ext>
            </p:extLst>
          </p:nvPr>
        </p:nvGraphicFramePr>
        <p:xfrm>
          <a:off x="4462671" y="4596896"/>
          <a:ext cx="3269972" cy="85725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9" name="Схема 18"/>
          <p:cNvGraphicFramePr/>
          <p:nvPr>
            <p:extLst>
              <p:ext uri="{D42A27DB-BD31-4B8C-83A1-F6EECF244321}">
                <p14:modId xmlns:p14="http://schemas.microsoft.com/office/powerpoint/2010/main" val="992096949"/>
              </p:ext>
            </p:extLst>
          </p:nvPr>
        </p:nvGraphicFramePr>
        <p:xfrm>
          <a:off x="4462671" y="5554365"/>
          <a:ext cx="3269972" cy="857256"/>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24342866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10000"/>
              </a:schemeClr>
            </a:gs>
            <a:gs pos="48000">
              <a:schemeClr val="accent5">
                <a:lumMod val="97000"/>
                <a:lumOff val="3000"/>
              </a:schemeClr>
            </a:gs>
            <a:gs pos="100000">
              <a:schemeClr val="accent5">
                <a:lumMod val="60000"/>
                <a:lumOff val="40000"/>
              </a:schemeClr>
            </a:gs>
          </a:gsLst>
          <a:lin ang="5400000" scaled="1"/>
          <a:tileRect/>
        </a:gradFill>
        <a:effectLst/>
      </p:bgPr>
    </p:bg>
    <p:spTree>
      <p:nvGrpSpPr>
        <p:cNvPr id="1" name=""/>
        <p:cNvGrpSpPr/>
        <p:nvPr/>
      </p:nvGrpSpPr>
      <p:grpSpPr>
        <a:xfrm>
          <a:off x="0" y="0"/>
          <a:ext cx="0" cy="0"/>
          <a:chOff x="0" y="0"/>
          <a:chExt cx="0" cy="0"/>
        </a:xfrm>
      </p:grpSpPr>
      <p:graphicFrame>
        <p:nvGraphicFramePr>
          <p:cNvPr id="25" name="Схема 24"/>
          <p:cNvGraphicFramePr/>
          <p:nvPr>
            <p:extLst>
              <p:ext uri="{D42A27DB-BD31-4B8C-83A1-F6EECF244321}">
                <p14:modId xmlns:p14="http://schemas.microsoft.com/office/powerpoint/2010/main" val="3093680469"/>
              </p:ext>
            </p:extLst>
          </p:nvPr>
        </p:nvGraphicFramePr>
        <p:xfrm>
          <a:off x="4462671" y="1724489"/>
          <a:ext cx="3269972"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Схема 23"/>
          <p:cNvGraphicFramePr/>
          <p:nvPr>
            <p:extLst>
              <p:ext uri="{D42A27DB-BD31-4B8C-83A1-F6EECF244321}">
                <p14:modId xmlns:p14="http://schemas.microsoft.com/office/powerpoint/2010/main" val="2504687132"/>
              </p:ext>
            </p:extLst>
          </p:nvPr>
        </p:nvGraphicFramePr>
        <p:xfrm>
          <a:off x="2327760" y="309939"/>
          <a:ext cx="7830031" cy="10896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6" name="Схема 15"/>
          <p:cNvGraphicFramePr/>
          <p:nvPr>
            <p:extLst>
              <p:ext uri="{D42A27DB-BD31-4B8C-83A1-F6EECF244321}">
                <p14:modId xmlns:p14="http://schemas.microsoft.com/office/powerpoint/2010/main" val="3775761012"/>
              </p:ext>
            </p:extLst>
          </p:nvPr>
        </p:nvGraphicFramePr>
        <p:xfrm>
          <a:off x="4462671" y="2681958"/>
          <a:ext cx="3269972" cy="8572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7" name="Схема 16"/>
          <p:cNvGraphicFramePr/>
          <p:nvPr>
            <p:extLst>
              <p:ext uri="{D42A27DB-BD31-4B8C-83A1-F6EECF244321}">
                <p14:modId xmlns:p14="http://schemas.microsoft.com/office/powerpoint/2010/main" val="2701501316"/>
              </p:ext>
            </p:extLst>
          </p:nvPr>
        </p:nvGraphicFramePr>
        <p:xfrm>
          <a:off x="4462671" y="3639427"/>
          <a:ext cx="3269972" cy="85725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8" name="Схема 17"/>
          <p:cNvGraphicFramePr/>
          <p:nvPr>
            <p:extLst>
              <p:ext uri="{D42A27DB-BD31-4B8C-83A1-F6EECF244321}">
                <p14:modId xmlns:p14="http://schemas.microsoft.com/office/powerpoint/2010/main" val="2031101003"/>
              </p:ext>
            </p:extLst>
          </p:nvPr>
        </p:nvGraphicFramePr>
        <p:xfrm>
          <a:off x="4462671" y="4596896"/>
          <a:ext cx="3269972" cy="85725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9" name="Схема 18"/>
          <p:cNvGraphicFramePr/>
          <p:nvPr>
            <p:extLst>
              <p:ext uri="{D42A27DB-BD31-4B8C-83A1-F6EECF244321}">
                <p14:modId xmlns:p14="http://schemas.microsoft.com/office/powerpoint/2010/main" val="618055606"/>
              </p:ext>
            </p:extLst>
          </p:nvPr>
        </p:nvGraphicFramePr>
        <p:xfrm>
          <a:off x="4462671" y="5554365"/>
          <a:ext cx="3269972" cy="857256"/>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215310271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40000"/>
                <a:lumOff val="60000"/>
              </a:schemeClr>
            </a:gs>
            <a:gs pos="46000">
              <a:schemeClr val="accent2">
                <a:lumMod val="95000"/>
                <a:lumOff val="5000"/>
              </a:schemeClr>
            </a:gs>
            <a:gs pos="100000">
              <a:schemeClr val="accent2">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graphicFrame>
        <p:nvGraphicFramePr>
          <p:cNvPr id="25" name="Схема 24"/>
          <p:cNvGraphicFramePr/>
          <p:nvPr>
            <p:extLst>
              <p:ext uri="{D42A27DB-BD31-4B8C-83A1-F6EECF244321}">
                <p14:modId xmlns:p14="http://schemas.microsoft.com/office/powerpoint/2010/main" val="2493793035"/>
              </p:ext>
            </p:extLst>
          </p:nvPr>
        </p:nvGraphicFramePr>
        <p:xfrm>
          <a:off x="4462671" y="1724489"/>
          <a:ext cx="3269972"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Схема 23"/>
          <p:cNvGraphicFramePr/>
          <p:nvPr>
            <p:extLst>
              <p:ext uri="{D42A27DB-BD31-4B8C-83A1-F6EECF244321}">
                <p14:modId xmlns:p14="http://schemas.microsoft.com/office/powerpoint/2010/main" val="3849425241"/>
              </p:ext>
            </p:extLst>
          </p:nvPr>
        </p:nvGraphicFramePr>
        <p:xfrm>
          <a:off x="2327760" y="309939"/>
          <a:ext cx="7830031" cy="10896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6" name="Схема 15"/>
          <p:cNvGraphicFramePr/>
          <p:nvPr>
            <p:extLst>
              <p:ext uri="{D42A27DB-BD31-4B8C-83A1-F6EECF244321}">
                <p14:modId xmlns:p14="http://schemas.microsoft.com/office/powerpoint/2010/main" val="163449916"/>
              </p:ext>
            </p:extLst>
          </p:nvPr>
        </p:nvGraphicFramePr>
        <p:xfrm>
          <a:off x="4462671" y="2681958"/>
          <a:ext cx="3269972" cy="8572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7" name="Схема 16"/>
          <p:cNvGraphicFramePr/>
          <p:nvPr>
            <p:extLst>
              <p:ext uri="{D42A27DB-BD31-4B8C-83A1-F6EECF244321}">
                <p14:modId xmlns:p14="http://schemas.microsoft.com/office/powerpoint/2010/main" val="1183184621"/>
              </p:ext>
            </p:extLst>
          </p:nvPr>
        </p:nvGraphicFramePr>
        <p:xfrm>
          <a:off x="4462671" y="3639427"/>
          <a:ext cx="3269972" cy="85725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8" name="Схема 17"/>
          <p:cNvGraphicFramePr/>
          <p:nvPr>
            <p:extLst>
              <p:ext uri="{D42A27DB-BD31-4B8C-83A1-F6EECF244321}">
                <p14:modId xmlns:p14="http://schemas.microsoft.com/office/powerpoint/2010/main" val="3717473437"/>
              </p:ext>
            </p:extLst>
          </p:nvPr>
        </p:nvGraphicFramePr>
        <p:xfrm>
          <a:off x="4462671" y="4596896"/>
          <a:ext cx="3269972" cy="85725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9" name="Схема 18"/>
          <p:cNvGraphicFramePr/>
          <p:nvPr>
            <p:extLst>
              <p:ext uri="{D42A27DB-BD31-4B8C-83A1-F6EECF244321}">
                <p14:modId xmlns:p14="http://schemas.microsoft.com/office/powerpoint/2010/main" val="3284790390"/>
              </p:ext>
            </p:extLst>
          </p:nvPr>
        </p:nvGraphicFramePr>
        <p:xfrm>
          <a:off x="4462671" y="5554365"/>
          <a:ext cx="3269972" cy="857256"/>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23232966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06385" y="298580"/>
            <a:ext cx="6971607" cy="2344867"/>
          </a:xfrm>
        </p:spPr>
        <p:txBody>
          <a:bodyPr rtlCol="0" anchor="ctr"/>
          <a:lstStyle/>
          <a:p>
            <a:pPr algn="ctr" rtl="0">
              <a:lnSpc>
                <a:spcPct val="100000"/>
              </a:lnSpc>
            </a:pPr>
            <a:r>
              <a:rPr lang="en-US" dirty="0" smtClean="0">
                <a:solidFill>
                  <a:schemeClr val="accent2">
                    <a:lumMod val="50000"/>
                  </a:schemeClr>
                </a:solidFill>
                <a:latin typeface="Times New Roman" panose="02020603050405020304" pitchFamily="18" charset="0"/>
                <a:cs typeface="Times New Roman" panose="02020603050405020304" pitchFamily="18" charset="0"/>
              </a:rPr>
              <a:t>conclusion</a:t>
            </a:r>
            <a:endParaRPr lang="ru-RU"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32261" y="2421788"/>
            <a:ext cx="11330248" cy="2677656"/>
          </a:xfrm>
          <a:prstGeom prst="rect">
            <a:avLst/>
          </a:prstGeom>
        </p:spPr>
        <p:txBody>
          <a:bodyPr wrap="square">
            <a:spAutoFit/>
          </a:bodyPr>
          <a:lstStyle/>
          <a:p>
            <a:pPr algn="just"/>
            <a:r>
              <a:rPr lang="en-US" sz="2400" dirty="0">
                <a:solidFill>
                  <a:schemeClr val="tx2"/>
                </a:solidFill>
                <a:latin typeface="Times New Roman" panose="02020603050405020304" pitchFamily="18" charset="0"/>
                <a:cs typeface="Times New Roman" panose="02020603050405020304" pitchFamily="18" charset="0"/>
              </a:rPr>
              <a:t>1. When deciding on a career you should think about whether you are really interested in it.</a:t>
            </a:r>
          </a:p>
          <a:p>
            <a:pPr algn="just"/>
            <a:r>
              <a:rPr lang="en-US" sz="2400" dirty="0">
                <a:solidFill>
                  <a:schemeClr val="tx2"/>
                </a:solidFill>
                <a:latin typeface="Times New Roman" panose="02020603050405020304" pitchFamily="18" charset="0"/>
                <a:cs typeface="Times New Roman" panose="02020603050405020304" pitchFamily="18" charset="0"/>
              </a:rPr>
              <a:t>2. You should realize that when choosing a profession, not only wishes and interests are important, but also your abilities, knowledge, health, personal qualities.</a:t>
            </a:r>
          </a:p>
          <a:p>
            <a:pPr algn="just"/>
            <a:r>
              <a:rPr lang="en-US" sz="2400" dirty="0">
                <a:solidFill>
                  <a:schemeClr val="tx2"/>
                </a:solidFill>
                <a:latin typeface="Times New Roman" panose="02020603050405020304" pitchFamily="18" charset="0"/>
                <a:cs typeface="Times New Roman" panose="02020603050405020304" pitchFamily="18" charset="0"/>
              </a:rPr>
              <a:t>3. And if you follow other people’s advice without considering your tastes, preferences, talents and character, it will only be you to be blamed for the wrong choice. You should keep in mind that the wrong choice will result in many problems both for you and for your family.</a:t>
            </a:r>
          </a:p>
        </p:txBody>
      </p:sp>
    </p:spTree>
    <p:extLst>
      <p:ext uri="{BB962C8B-B14F-4D97-AF65-F5344CB8AC3E}">
        <p14:creationId xmlns:p14="http://schemas.microsoft.com/office/powerpoint/2010/main" val="21388157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5884" y="214125"/>
            <a:ext cx="11039301" cy="1307104"/>
          </a:xfrm>
        </p:spPr>
        <p:txBody>
          <a:bodyPr rtlCol="0" anchor="ctr">
            <a:normAutofit/>
          </a:bodyPr>
          <a:lstStyle/>
          <a:p>
            <a:pPr algn="ctr" rtl="0">
              <a:lnSpc>
                <a:spcPct val="100000"/>
              </a:lnSpc>
            </a:pPr>
            <a:r>
              <a:rPr lang="en-US" sz="6000" cap="none" dirty="0" smtClean="0">
                <a:solidFill>
                  <a:schemeClr val="accent2">
                    <a:lumMod val="50000"/>
                  </a:schemeClr>
                </a:solidFill>
                <a:latin typeface="Times New Roman" panose="02020603050405020304" pitchFamily="18" charset="0"/>
                <a:cs typeface="Times New Roman" panose="02020603050405020304" pitchFamily="18" charset="0"/>
              </a:rPr>
              <a:t>But our professions are the best!</a:t>
            </a:r>
            <a:endParaRPr lang="ru-RU" sz="6000" cap="none" dirty="0">
              <a:solidFill>
                <a:schemeClr val="accent2">
                  <a:lumMod val="50000"/>
                </a:schemeClr>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stretch>
            <a:fillRect/>
          </a:stretch>
        </p:blipFill>
        <p:spPr>
          <a:xfrm>
            <a:off x="1055716" y="1583666"/>
            <a:ext cx="3474539" cy="2320132"/>
          </a:xfrm>
          <a:prstGeom prst="rect">
            <a:avLst/>
          </a:prstGeom>
          <a:ln>
            <a:noFill/>
          </a:ln>
          <a:effectLst>
            <a:outerShdw blurRad="292100" dist="139700" dir="2700000" algn="tl" rotWithShape="0">
              <a:srgbClr val="333333">
                <a:alpha val="65000"/>
              </a:srgbClr>
            </a:outerShdw>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727" y="1583666"/>
            <a:ext cx="3237990" cy="2162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884" y="4521312"/>
            <a:ext cx="3300152" cy="22036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Рисунок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96196" y="4018214"/>
            <a:ext cx="3754321" cy="2706782"/>
          </a:xfrm>
          <a:prstGeom prst="rect">
            <a:avLst/>
          </a:prstGeom>
          <a:ln>
            <a:noFill/>
          </a:ln>
          <a:effectLst>
            <a:softEdge rad="112500"/>
          </a:effectLst>
        </p:spPr>
      </p:pic>
    </p:spTree>
    <p:extLst>
      <p:ext uri="{BB962C8B-B14F-4D97-AF65-F5344CB8AC3E}">
        <p14:creationId xmlns:p14="http://schemas.microsoft.com/office/powerpoint/2010/main" val="371514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0.7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style.rotation</p:attrName>
                                        </p:attrNameLst>
                                      </p:cBhvr>
                                      <p:tavLst>
                                        <p:tav tm="0">
                                          <p:val>
                                            <p:fltVal val="360"/>
                                          </p:val>
                                        </p:tav>
                                        <p:tav tm="100000">
                                          <p:val>
                                            <p:fltVal val="0"/>
                                          </p:val>
                                        </p:tav>
                                      </p:tavLst>
                                    </p:anim>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0" presetClass="entr" presetSubtype="0" decel="10000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ppt_w+.3"/>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rtlCol="0" anchor="ctr"/>
          <a:lstStyle/>
          <a:p>
            <a:pPr algn="ctr" rtl="0">
              <a:lnSpc>
                <a:spcPct val="100000"/>
              </a:lnSpc>
            </a:pPr>
            <a:r>
              <a:rPr lang="en-US" dirty="0" smtClean="0">
                <a:solidFill>
                  <a:schemeClr val="accent2">
                    <a:lumMod val="50000"/>
                  </a:schemeClr>
                </a:solidFill>
                <a:latin typeface="Times New Roman" panose="02020603050405020304" pitchFamily="18" charset="0"/>
                <a:cs typeface="Times New Roman" panose="02020603050405020304" pitchFamily="18" charset="0"/>
              </a:rPr>
              <a:t>professions</a:t>
            </a:r>
            <a:endParaRPr lang="ru-RU" dirty="0">
              <a:solidFill>
                <a:schemeClr val="accent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32519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 name="Овал 3"/>
          <p:cNvSpPr/>
          <p:nvPr/>
        </p:nvSpPr>
        <p:spPr bwMode="auto">
          <a:xfrm>
            <a:off x="3778718" y="2414988"/>
            <a:ext cx="4143404" cy="1571636"/>
          </a:xfrm>
          <a:prstGeom prst="ellipse">
            <a:avLst/>
          </a:prstGeom>
          <a:solidFill>
            <a:srgbClr val="002060"/>
          </a:solidFill>
          <a:ln w="2857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sz="2800" b="1" dirty="0" smtClean="0">
                <a:solidFill>
                  <a:srgbClr val="FFFF00"/>
                </a:solidFill>
                <a:latin typeface="Times New Roman" pitchFamily="18" charset="0"/>
                <a:cs typeface="Times New Roman" pitchFamily="18" charset="0"/>
              </a:rPr>
              <a:t>Professions</a:t>
            </a:r>
            <a:endParaRPr lang="uk-UA" sz="2800" b="1" dirty="0" smtClean="0">
              <a:solidFill>
                <a:srgbClr val="FFFF00"/>
              </a:solidFill>
              <a:latin typeface="Times New Roman" pitchFamily="18" charset="0"/>
              <a:cs typeface="Times New Roman" pitchFamily="18" charset="0"/>
            </a:endParaRPr>
          </a:p>
        </p:txBody>
      </p:sp>
      <p:cxnSp>
        <p:nvCxnSpPr>
          <p:cNvPr id="6" name="Прямая со стрелкой 5"/>
          <p:cNvCxnSpPr/>
          <p:nvPr/>
        </p:nvCxnSpPr>
        <p:spPr bwMode="auto">
          <a:xfrm rot="16200000" flipV="1">
            <a:off x="3385960" y="1813482"/>
            <a:ext cx="944541" cy="821102"/>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8" name="Прямая со стрелкой 7"/>
          <p:cNvCxnSpPr/>
          <p:nvPr/>
        </p:nvCxnSpPr>
        <p:spPr bwMode="auto">
          <a:xfrm rot="5400000" flipH="1" flipV="1">
            <a:off x="5349560" y="1914128"/>
            <a:ext cx="1000132" cy="1588"/>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9" name="Прямая со стрелкой 8"/>
          <p:cNvCxnSpPr/>
          <p:nvPr/>
        </p:nvCxnSpPr>
        <p:spPr bwMode="auto">
          <a:xfrm rot="5400000" flipH="1" flipV="1">
            <a:off x="7449852" y="1850150"/>
            <a:ext cx="944541" cy="821102"/>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10" name="Прямая со стрелкой 9"/>
          <p:cNvCxnSpPr/>
          <p:nvPr/>
        </p:nvCxnSpPr>
        <p:spPr bwMode="auto">
          <a:xfrm>
            <a:off x="7922122" y="3200806"/>
            <a:ext cx="1071570" cy="1588"/>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11" name="Прямая со стрелкой 10"/>
          <p:cNvCxnSpPr/>
          <p:nvPr/>
        </p:nvCxnSpPr>
        <p:spPr bwMode="auto">
          <a:xfrm rot="16200000" flipH="1">
            <a:off x="7378414" y="3838466"/>
            <a:ext cx="1087417" cy="821102"/>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12" name="Прямая со стрелкой 11"/>
          <p:cNvCxnSpPr/>
          <p:nvPr/>
        </p:nvCxnSpPr>
        <p:spPr bwMode="auto">
          <a:xfrm rot="5400000">
            <a:off x="5420998" y="4413690"/>
            <a:ext cx="857256" cy="1588"/>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13" name="Прямая со стрелкой 12"/>
          <p:cNvCxnSpPr/>
          <p:nvPr/>
        </p:nvCxnSpPr>
        <p:spPr bwMode="auto">
          <a:xfrm rot="5400000">
            <a:off x="3306448" y="3767028"/>
            <a:ext cx="944541" cy="821102"/>
          </a:xfrm>
          <a:prstGeom prst="straightConnector1">
            <a:avLst/>
          </a:prstGeom>
          <a:solidFill>
            <a:srgbClr val="009999"/>
          </a:solidFill>
          <a:ln w="9525" cap="flat" cmpd="sng" algn="ctr">
            <a:solidFill>
              <a:srgbClr val="FFFFFF"/>
            </a:solidFill>
            <a:prstDash val="solid"/>
            <a:round/>
            <a:headEnd type="none" w="med" len="med"/>
            <a:tailEnd type="arrow"/>
          </a:ln>
          <a:effectLst/>
        </p:spPr>
      </p:cxnSp>
      <p:cxnSp>
        <p:nvCxnSpPr>
          <p:cNvPr id="14" name="Прямая со стрелкой 13"/>
          <p:cNvCxnSpPr/>
          <p:nvPr/>
        </p:nvCxnSpPr>
        <p:spPr bwMode="auto">
          <a:xfrm rot="10800000">
            <a:off x="2821761" y="3198424"/>
            <a:ext cx="928694" cy="1588"/>
          </a:xfrm>
          <a:prstGeom prst="straightConnector1">
            <a:avLst/>
          </a:prstGeom>
          <a:solidFill>
            <a:srgbClr val="009999"/>
          </a:solidFill>
          <a:ln w="9525" cap="flat" cmpd="sng" algn="ctr">
            <a:solidFill>
              <a:srgbClr val="FFFFFF"/>
            </a:solidFill>
            <a:prstDash val="solid"/>
            <a:round/>
            <a:headEnd type="none" w="med" len="med"/>
            <a:tailEnd type="arrow"/>
          </a:ln>
          <a:effectLst/>
        </p:spPr>
      </p:cxnSp>
      <p:sp>
        <p:nvSpPr>
          <p:cNvPr id="15" name="Прямоугольник 14"/>
          <p:cNvSpPr/>
          <p:nvPr/>
        </p:nvSpPr>
        <p:spPr bwMode="auto">
          <a:xfrm>
            <a:off x="1982766" y="876457"/>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sz="2000" dirty="0" smtClean="0">
              <a:solidFill>
                <a:srgbClr val="002060"/>
              </a:solidFill>
              <a:latin typeface="Times New Roman" pitchFamily="18" charset="0"/>
              <a:cs typeface="Times New Roman" pitchFamily="18" charset="0"/>
            </a:endParaRPr>
          </a:p>
        </p:txBody>
      </p:sp>
      <p:sp>
        <p:nvSpPr>
          <p:cNvPr id="16" name="Прямоугольник 15"/>
          <p:cNvSpPr/>
          <p:nvPr/>
        </p:nvSpPr>
        <p:spPr bwMode="auto">
          <a:xfrm>
            <a:off x="4705824" y="557600"/>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17" name="Прямоугольник 16"/>
          <p:cNvSpPr/>
          <p:nvPr/>
        </p:nvSpPr>
        <p:spPr bwMode="auto">
          <a:xfrm>
            <a:off x="7314899" y="894506"/>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18" name="Прямоугольник 17"/>
          <p:cNvSpPr/>
          <p:nvPr/>
        </p:nvSpPr>
        <p:spPr bwMode="auto">
          <a:xfrm>
            <a:off x="8993692" y="2746447"/>
            <a:ext cx="2336917" cy="903954"/>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19" name="Прямоугольник 18"/>
          <p:cNvSpPr/>
          <p:nvPr/>
        </p:nvSpPr>
        <p:spPr bwMode="auto">
          <a:xfrm>
            <a:off x="7189666" y="4792726"/>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20" name="Прямоугольник 19"/>
          <p:cNvSpPr/>
          <p:nvPr/>
        </p:nvSpPr>
        <p:spPr bwMode="auto">
          <a:xfrm>
            <a:off x="4508629" y="4843112"/>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21" name="Прямоугольник 20"/>
          <p:cNvSpPr/>
          <p:nvPr/>
        </p:nvSpPr>
        <p:spPr bwMode="auto">
          <a:xfrm>
            <a:off x="1901666" y="4664724"/>
            <a:ext cx="2286016" cy="857256"/>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
        <p:nvSpPr>
          <p:cNvPr id="23" name="Прямоугольник 22"/>
          <p:cNvSpPr/>
          <p:nvPr/>
        </p:nvSpPr>
        <p:spPr bwMode="auto">
          <a:xfrm>
            <a:off x="450356" y="2746447"/>
            <a:ext cx="2336917" cy="903954"/>
          </a:xfrm>
          <a:prstGeom prst="rect">
            <a:avLst/>
          </a:prstGeom>
          <a:solidFill>
            <a:srgbClr val="FFFF00"/>
          </a:solidFill>
          <a:ln w="28575" cap="flat" cmpd="sng" algn="ctr">
            <a:solidFill>
              <a:srgbClr val="16069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uk-UA" dirty="0"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52333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40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5000"/>
                            </p:stCondLst>
                            <p:childTnLst>
                              <p:par>
                                <p:cTn id="41" presetID="4"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ox(in)">
                                      <p:cBhvr>
                                        <p:cTn id="43" dur="1000"/>
                                        <p:tgtEl>
                                          <p:spTgt spid="15"/>
                                        </p:tgtEl>
                                      </p:cBhvr>
                                    </p:animEffect>
                                  </p:childTnLst>
                                </p:cTn>
                              </p:par>
                            </p:childTnLst>
                          </p:cTn>
                        </p:par>
                        <p:par>
                          <p:cTn id="44" fill="hold">
                            <p:stCondLst>
                              <p:cond delay="6000"/>
                            </p:stCondLst>
                            <p:childTnLst>
                              <p:par>
                                <p:cTn id="45" presetID="4"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ox(in)">
                                      <p:cBhvr>
                                        <p:cTn id="47" dur="1000"/>
                                        <p:tgtEl>
                                          <p:spTgt spid="16"/>
                                        </p:tgtEl>
                                      </p:cBhvr>
                                    </p:animEffect>
                                  </p:childTnLst>
                                </p:cTn>
                              </p:par>
                            </p:childTnLst>
                          </p:cTn>
                        </p:par>
                        <p:par>
                          <p:cTn id="48" fill="hold">
                            <p:stCondLst>
                              <p:cond delay="7000"/>
                            </p:stCondLst>
                            <p:childTnLst>
                              <p:par>
                                <p:cTn id="49" presetID="4"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ox(in)">
                                      <p:cBhvr>
                                        <p:cTn id="51" dur="1000"/>
                                        <p:tgtEl>
                                          <p:spTgt spid="17"/>
                                        </p:tgtEl>
                                      </p:cBhvr>
                                    </p:animEffect>
                                  </p:childTnLst>
                                </p:cTn>
                              </p:par>
                            </p:childTnLst>
                          </p:cTn>
                        </p:par>
                        <p:par>
                          <p:cTn id="52" fill="hold">
                            <p:stCondLst>
                              <p:cond delay="8000"/>
                            </p:stCondLst>
                            <p:childTnLst>
                              <p:par>
                                <p:cTn id="53" presetID="4"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ox(in)">
                                      <p:cBhvr>
                                        <p:cTn id="55" dur="1000"/>
                                        <p:tgtEl>
                                          <p:spTgt spid="18"/>
                                        </p:tgtEl>
                                      </p:cBhvr>
                                    </p:animEffect>
                                  </p:childTnLst>
                                </p:cTn>
                              </p:par>
                            </p:childTnLst>
                          </p:cTn>
                        </p:par>
                        <p:par>
                          <p:cTn id="56" fill="hold">
                            <p:stCondLst>
                              <p:cond delay="9000"/>
                            </p:stCondLst>
                            <p:childTnLst>
                              <p:par>
                                <p:cTn id="57" presetID="4"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ox(in)">
                                      <p:cBhvr>
                                        <p:cTn id="59" dur="1000"/>
                                        <p:tgtEl>
                                          <p:spTgt spid="19"/>
                                        </p:tgtEl>
                                      </p:cBhvr>
                                    </p:animEffect>
                                  </p:childTnLst>
                                </p:cTn>
                              </p:par>
                            </p:childTnLst>
                          </p:cTn>
                        </p:par>
                        <p:par>
                          <p:cTn id="60" fill="hold">
                            <p:stCondLst>
                              <p:cond delay="10000"/>
                            </p:stCondLst>
                            <p:childTnLst>
                              <p:par>
                                <p:cTn id="61" presetID="4" presetClass="entr" presetSubtype="16"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ox(in)">
                                      <p:cBhvr>
                                        <p:cTn id="63" dur="1000"/>
                                        <p:tgtEl>
                                          <p:spTgt spid="20"/>
                                        </p:tgtEl>
                                      </p:cBhvr>
                                    </p:animEffect>
                                  </p:childTnLst>
                                </p:cTn>
                              </p:par>
                            </p:childTnLst>
                          </p:cTn>
                        </p:par>
                        <p:par>
                          <p:cTn id="64" fill="hold">
                            <p:stCondLst>
                              <p:cond delay="11000"/>
                            </p:stCondLst>
                            <p:childTnLst>
                              <p:par>
                                <p:cTn id="65" presetID="4"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ox(in)">
                                      <p:cBhvr>
                                        <p:cTn id="67" dur="1000"/>
                                        <p:tgtEl>
                                          <p:spTgt spid="21"/>
                                        </p:tgtEl>
                                      </p:cBhvr>
                                    </p:animEffect>
                                  </p:childTnLst>
                                </p:cTn>
                              </p:par>
                            </p:childTnLst>
                          </p:cTn>
                        </p:par>
                        <p:par>
                          <p:cTn id="68" fill="hold">
                            <p:stCondLst>
                              <p:cond delay="12000"/>
                            </p:stCondLst>
                            <p:childTnLst>
                              <p:par>
                                <p:cTn id="69" presetID="4"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box(in)">
                                      <p:cBhvr>
                                        <p:cTn id="7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16" grpId="0" animBg="1"/>
      <p:bldP spid="17" grpId="0" animBg="1"/>
      <p:bldP spid="18" grpId="0" animBg="1"/>
      <p:bldP spid="19" grpId="0" animBg="1"/>
      <p:bldP spid="20" grpId="0" animBg="1"/>
      <p:bldP spid="21"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3155" y="6362007"/>
            <a:ext cx="7837637" cy="371302"/>
          </a:xfrm>
        </p:spPr>
        <p:txBody>
          <a:bodyPr rtlCol="0" anchor="t">
            <a:normAutofit fontScale="90000"/>
          </a:bodyPr>
          <a:lstStyle/>
          <a:p>
            <a:pPr algn="just"/>
            <a:r>
              <a:rPr lang="en-US" sz="2000" b="1" cap="none" smtClean="0">
                <a:latin typeface="Times New Roman" panose="02020603050405020304" pitchFamily="18" charset="0"/>
                <a:ea typeface="Times New Roman" panose="02020603050405020304" pitchFamily="18" charset="0"/>
              </a:rPr>
              <a:t>Keys:</a:t>
            </a:r>
            <a:r>
              <a:rPr lang="en-US" sz="2000" cap="none" smtClean="0">
                <a:latin typeface="Times New Roman" panose="02020603050405020304" pitchFamily="18" charset="0"/>
                <a:ea typeface="Times New Roman" panose="02020603050405020304" pitchFamily="18" charset="0"/>
              </a:rPr>
              <a:t> </a:t>
            </a:r>
            <a:r>
              <a:rPr lang="en-US" sz="2000" cap="none" dirty="0">
                <a:latin typeface="Times New Roman" panose="02020603050405020304" pitchFamily="18" charset="0"/>
                <a:ea typeface="Times New Roman" panose="02020603050405020304" pitchFamily="18" charset="0"/>
              </a:rPr>
              <a:t>1-c; 2-e; 3-a; 4-g; 5-b; 6-j; 7-d; 8-h; 9-l; 10-I; 11-k; 12-o; 13-m; 14-n; 15-f.</a:t>
            </a:r>
            <a:endParaRPr lang="ru-RU" sz="2000" cap="none" dirty="0"/>
          </a:p>
        </p:txBody>
      </p:sp>
      <p:graphicFrame>
        <p:nvGraphicFramePr>
          <p:cNvPr id="4" name="Таблица 3"/>
          <p:cNvGraphicFramePr>
            <a:graphicFrameLocks noGrp="1"/>
          </p:cNvGraphicFramePr>
          <p:nvPr>
            <p:extLst>
              <p:ext uri="{D42A27DB-BD31-4B8C-83A1-F6EECF244321}">
                <p14:modId xmlns:p14="http://schemas.microsoft.com/office/powerpoint/2010/main" val="3149799380"/>
              </p:ext>
            </p:extLst>
          </p:nvPr>
        </p:nvGraphicFramePr>
        <p:xfrm>
          <a:off x="948915" y="1147517"/>
          <a:ext cx="9884375" cy="5087025"/>
        </p:xfrm>
        <a:graphic>
          <a:graphicData uri="http://schemas.openxmlformats.org/drawingml/2006/table">
            <a:tbl>
              <a:tblPr firstRow="1" firstCol="1" bandRow="1">
                <a:tableStyleId>{37CE84F3-28C3-443E-9E96-99CF82512B78}</a:tableStyleId>
              </a:tblPr>
              <a:tblGrid>
                <a:gridCol w="1818366">
                  <a:extLst>
                    <a:ext uri="{9D8B030D-6E8A-4147-A177-3AD203B41FA5}">
                      <a16:colId xmlns:a16="http://schemas.microsoft.com/office/drawing/2014/main" val="963535514"/>
                    </a:ext>
                  </a:extLst>
                </a:gridCol>
                <a:gridCol w="8066009">
                  <a:extLst>
                    <a:ext uri="{9D8B030D-6E8A-4147-A177-3AD203B41FA5}">
                      <a16:colId xmlns:a16="http://schemas.microsoft.com/office/drawing/2014/main" val="4242152669"/>
                    </a:ext>
                  </a:extLst>
                </a:gridCol>
              </a:tblGrid>
              <a:tr h="267738">
                <a:tc>
                  <a:txBody>
                    <a:bodyPr/>
                    <a:lstStyle/>
                    <a:p>
                      <a:pPr algn="ctr">
                        <a:spcAft>
                          <a:spcPts val="0"/>
                        </a:spcAft>
                      </a:pPr>
                      <a:r>
                        <a:rPr lang="en-US" sz="1600" dirty="0">
                          <a:effectLst/>
                          <a:latin typeface="Times New Roman" panose="02020603050405020304" pitchFamily="18" charset="0"/>
                          <a:cs typeface="Times New Roman" panose="02020603050405020304" pitchFamily="18" charset="0"/>
                        </a:rPr>
                        <a:t>Word</a:t>
                      </a:r>
                      <a:endPar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n-US" sz="1600" dirty="0">
                          <a:effectLst/>
                          <a:latin typeface="Times New Roman" panose="02020603050405020304" pitchFamily="18" charset="0"/>
                          <a:cs typeface="Times New Roman" panose="02020603050405020304" pitchFamily="18" charset="0"/>
                        </a:rPr>
                        <a:t>Description</a:t>
                      </a:r>
                      <a:endPar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2586805"/>
                  </a:ext>
                </a:extLst>
              </a:tr>
              <a:tr h="267738">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1. Accountant</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a) a person who practices law, especially a barrister or solicitor.</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3376565"/>
                  </a:ext>
                </a:extLst>
              </a:tr>
              <a:tr h="535477">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2. Surgeon</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b) a worker who makes and repairs, especially the wooden parts of buildings and other structures of wood.</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70417049"/>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3. Lawyer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c) a person whose profession is to keep and examine business accounts.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6503803"/>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4. Journalist</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d) a person who designs and supervises the construction of the buildings.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68551107"/>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5. Carpenter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e) a doctor who performs operations.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6521986"/>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6. Barber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f) a woman whose job is to take care of a particular family’s children.</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7254918"/>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7. Architect</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g) a person engaged in journalism (work of writing for editing or publishing journals).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41947382"/>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8. Nurse</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h) a person who cares for people who are ill or injured.</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6963386"/>
                  </a:ext>
                </a:extLst>
              </a:tr>
              <a:tr h="535477">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9. Turner</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err="1">
                          <a:effectLst/>
                          <a:latin typeface="Times New Roman" panose="02020603050405020304" pitchFamily="18" charset="0"/>
                          <a:cs typeface="Times New Roman" panose="02020603050405020304" pitchFamily="18" charset="0"/>
                        </a:rPr>
                        <a:t>i</a:t>
                      </a:r>
                      <a:r>
                        <a:rPr lang="en-US" sz="1400" dirty="0">
                          <a:effectLst/>
                          <a:latin typeface="Times New Roman" panose="02020603050405020304" pitchFamily="18" charset="0"/>
                          <a:cs typeface="Times New Roman" panose="02020603050405020304" pitchFamily="18" charset="0"/>
                        </a:rPr>
                        <a:t>) an employee in an office, who deals with correspondence, keeps records, makes arrangements and appointments for a particular member of the staff.</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8348149"/>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10. Secretary</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j) a person whose trade is shaving and cutting men's hair.</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8047313"/>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11. Bricklayer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k) a workman who builds with bricks.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02837026"/>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12. Engineer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l) a person who works a lathe.</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047316"/>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13. Economist</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m) a person who writes lectures on economics or political economy.</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82661178"/>
                  </a:ext>
                </a:extLst>
              </a:tr>
              <a:tr h="267738">
                <a:tc>
                  <a:txBody>
                    <a:bodyPr/>
                    <a:lstStyle/>
                    <a:p>
                      <a:pPr algn="just">
                        <a:spcAft>
                          <a:spcPts val="0"/>
                        </a:spcAft>
                      </a:pPr>
                      <a:r>
                        <a:rPr lang="en-US" sz="1400">
                          <a:effectLst/>
                          <a:latin typeface="Times New Roman" panose="02020603050405020304" pitchFamily="18" charset="0"/>
                          <a:cs typeface="Times New Roman" panose="02020603050405020304" pitchFamily="18" charset="0"/>
                        </a:rPr>
                        <a:t>14. Sculptor</a:t>
                      </a:r>
                      <a:endParaRPr lang="en-US"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n) an artist who sculptures.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94152514"/>
                  </a:ext>
                </a:extLst>
              </a:tr>
              <a:tr h="535477">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15. Nanny</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n-US" sz="1400" dirty="0">
                          <a:effectLst/>
                          <a:latin typeface="Times New Roman" panose="02020603050405020304" pitchFamily="18" charset="0"/>
                          <a:cs typeface="Times New Roman" panose="02020603050405020304" pitchFamily="18" charset="0"/>
                        </a:rPr>
                        <a:t>o) a person who works in a branch of engineering; a person who designs engines, machines, bridges, railways; a skilled or trained person who controls communications.</a:t>
                      </a:r>
                      <a:endPar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3965009"/>
                  </a:ext>
                </a:extLst>
              </a:tr>
            </a:tbl>
          </a:graphicData>
        </a:graphic>
      </p:graphicFrame>
      <p:sp>
        <p:nvSpPr>
          <p:cNvPr id="6" name="Заголовок 1"/>
          <p:cNvSpPr txBox="1">
            <a:spLocks/>
          </p:cNvSpPr>
          <p:nvPr/>
        </p:nvSpPr>
        <p:spPr>
          <a:xfrm>
            <a:off x="2078241" y="238539"/>
            <a:ext cx="8477115" cy="622487"/>
          </a:xfrm>
          <a:prstGeom prst="rect">
            <a:avLst/>
          </a:prstGeom>
        </p:spPr>
        <p:txBody>
          <a:bodyPr vert="horz" lIns="91440" tIns="45720" rIns="91440" bIns="45720" rtlCol="0" anchor="t">
            <a:normAutofit fontScale="97500"/>
          </a:bodyPr>
          <a:lst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a:lstStyle>
          <a:p>
            <a:pPr algn="just"/>
            <a:r>
              <a:rPr lang="en-US" sz="2000" b="1" cap="none" dirty="0" smtClean="0">
                <a:latin typeface="Times New Roman" panose="02020603050405020304" pitchFamily="18" charset="0"/>
                <a:ea typeface="Times New Roman" panose="02020603050405020304" pitchFamily="18" charset="0"/>
              </a:rPr>
              <a:t>Match </a:t>
            </a:r>
            <a:r>
              <a:rPr lang="en-US" sz="2000" b="1" cap="none" dirty="0">
                <a:latin typeface="Times New Roman" panose="02020603050405020304" pitchFamily="18" charset="0"/>
                <a:ea typeface="Times New Roman" panose="02020603050405020304" pitchFamily="18" charset="0"/>
              </a:rPr>
              <a:t>the words in the left column to their descriptions in the right </a:t>
            </a:r>
            <a:r>
              <a:rPr lang="en-US" sz="2000" b="1" cap="none" dirty="0" smtClean="0">
                <a:latin typeface="Times New Roman" panose="02020603050405020304" pitchFamily="18" charset="0"/>
                <a:ea typeface="Times New Roman" panose="02020603050405020304" pitchFamily="18" charset="0"/>
              </a:rPr>
              <a:t>column</a:t>
            </a:r>
            <a:endParaRPr lang="ru-RU" sz="2000" b="1" cap="none" dirty="0"/>
          </a:p>
        </p:txBody>
      </p:sp>
    </p:spTree>
    <p:extLst>
      <p:ext uri="{BB962C8B-B14F-4D97-AF65-F5344CB8AC3E}">
        <p14:creationId xmlns:p14="http://schemas.microsoft.com/office/powerpoint/2010/main" val="2936955843"/>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193" y="3818312"/>
            <a:ext cx="11812385" cy="1717964"/>
          </a:xfrm>
        </p:spPr>
        <p:txBody>
          <a:bodyPr rtlCol="0" anchor="t">
            <a:normAutofit/>
          </a:bodyPr>
          <a:lstStyle/>
          <a:p>
            <a:pPr algn="just"/>
            <a:r>
              <a:rPr lang="en-US" sz="2800" cap="none" dirty="0">
                <a:latin typeface="Times New Roman" panose="02020603050405020304" pitchFamily="18" charset="0"/>
                <a:ea typeface="Times New Roman" panose="02020603050405020304" pitchFamily="18" charset="0"/>
              </a:rPr>
              <a:t>a secretary, a dentist, a fireman, an editor, a teacher, a nurse, a photographer, </a:t>
            </a:r>
            <a:r>
              <a:rPr lang="en-US" sz="2800" cap="none" dirty="0" smtClean="0">
                <a:latin typeface="Times New Roman" panose="02020603050405020304" pitchFamily="18" charset="0"/>
                <a:ea typeface="Times New Roman" panose="02020603050405020304" pitchFamily="18" charset="0"/>
              </a:rPr>
              <a:t>       a </a:t>
            </a:r>
            <a:r>
              <a:rPr lang="en-US" sz="2800" cap="none" dirty="0">
                <a:latin typeface="Times New Roman" panose="02020603050405020304" pitchFamily="18" charset="0"/>
                <a:ea typeface="Times New Roman" panose="02020603050405020304" pitchFamily="18" charset="0"/>
              </a:rPr>
              <a:t>dancer, a clown, a babysitter, a spaceman, a farmer</a:t>
            </a:r>
            <a:r>
              <a:rPr lang="en-US" sz="2800" cap="none" dirty="0" smtClean="0">
                <a:latin typeface="Times New Roman" panose="02020603050405020304" pitchFamily="18" charset="0"/>
                <a:ea typeface="Times New Roman" panose="02020603050405020304" pitchFamily="18" charset="0"/>
              </a:rPr>
              <a:t>.</a:t>
            </a:r>
            <a:r>
              <a:rPr lang="en-US" sz="2000" cap="none" dirty="0" smtClean="0">
                <a:latin typeface="Times New Roman" panose="02020603050405020304" pitchFamily="18" charset="0"/>
                <a:ea typeface="Times New Roman" panose="02020603050405020304" pitchFamily="18" charset="0"/>
              </a:rPr>
              <a:t> </a:t>
            </a:r>
            <a:endParaRPr lang="ru-RU" sz="2000" cap="none" dirty="0"/>
          </a:p>
        </p:txBody>
      </p:sp>
      <p:sp>
        <p:nvSpPr>
          <p:cNvPr id="6" name="Заголовок 1"/>
          <p:cNvSpPr txBox="1">
            <a:spLocks/>
          </p:cNvSpPr>
          <p:nvPr/>
        </p:nvSpPr>
        <p:spPr>
          <a:xfrm>
            <a:off x="374072" y="901331"/>
            <a:ext cx="11629506" cy="748565"/>
          </a:xfrm>
          <a:prstGeom prst="rect">
            <a:avLst/>
          </a:prstGeom>
        </p:spPr>
        <p:txBody>
          <a:bodyPr vert="horz" lIns="91440" tIns="45720" rIns="91440" bIns="45720" rtlCol="0" anchor="t">
            <a:noAutofit/>
          </a:bodyPr>
          <a:lst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a:lstStyle>
          <a:p>
            <a:pPr algn="just"/>
            <a:r>
              <a:rPr lang="en-US" sz="3200" b="1" cap="none" dirty="0">
                <a:solidFill>
                  <a:srgbClr val="7030A0"/>
                </a:solidFill>
                <a:latin typeface="Times New Roman" panose="02020603050405020304" pitchFamily="18" charset="0"/>
                <a:ea typeface="Times New Roman" panose="02020603050405020304" pitchFamily="18" charset="0"/>
              </a:rPr>
              <a:t>Listen to the song and underline the professions that are not </a:t>
            </a:r>
            <a:r>
              <a:rPr lang="en-US" sz="3200" b="1" cap="none" dirty="0" smtClean="0">
                <a:solidFill>
                  <a:srgbClr val="7030A0"/>
                </a:solidFill>
                <a:latin typeface="Times New Roman" panose="02020603050405020304" pitchFamily="18" charset="0"/>
                <a:ea typeface="Times New Roman" panose="02020603050405020304" pitchFamily="18" charset="0"/>
              </a:rPr>
              <a:t>mentioned </a:t>
            </a:r>
            <a:endParaRPr lang="ru-RU" sz="3200" b="1" cap="none" dirty="0">
              <a:solidFill>
                <a:srgbClr val="7030A0"/>
              </a:solidFill>
            </a:endParaRPr>
          </a:p>
        </p:txBody>
      </p:sp>
      <p:cxnSp>
        <p:nvCxnSpPr>
          <p:cNvPr id="7" name="Прямая соединительная линия 6"/>
          <p:cNvCxnSpPr/>
          <p:nvPr/>
        </p:nvCxnSpPr>
        <p:spPr>
          <a:xfrm flipV="1">
            <a:off x="299258" y="4222865"/>
            <a:ext cx="1587731" cy="831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5284685" y="4197926"/>
            <a:ext cx="118872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8404167" y="4214552"/>
            <a:ext cx="972589"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9692640" y="4214552"/>
            <a:ext cx="2136371" cy="83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V="1">
            <a:off x="299258" y="4555374"/>
            <a:ext cx="1180407" cy="83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1645920" y="4555374"/>
            <a:ext cx="112221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flipV="1">
            <a:off x="4763193" y="4555374"/>
            <a:ext cx="1710212" cy="8313"/>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978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82671" y="2217611"/>
            <a:ext cx="8636923" cy="2734888"/>
          </a:xfrm>
        </p:spPr>
        <p:txBody>
          <a:bodyPr numCol="2" rtlCol="0" anchor="t">
            <a:noAutofit/>
          </a:bodyPr>
          <a:lstStyle/>
          <a:p>
            <a:pPr>
              <a:lnSpc>
                <a:spcPct val="100000"/>
              </a:lnSpc>
            </a:pPr>
            <a:r>
              <a:rPr lang="en-US" sz="2000" cap="none" dirty="0">
                <a:latin typeface="Times New Roman" panose="02020603050405020304" pitchFamily="18" charset="0"/>
                <a:cs typeface="Times New Roman" panose="02020603050405020304" pitchFamily="18" charset="0"/>
              </a:rPr>
              <a:t>1. a </a:t>
            </a:r>
            <a:r>
              <a:rPr lang="en-US" sz="2000" cap="none" dirty="0" smtClean="0">
                <a:latin typeface="Times New Roman" panose="02020603050405020304" pitchFamily="18" charset="0"/>
                <a:cs typeface="Times New Roman" panose="02020603050405020304" pitchFamily="18" charset="0"/>
              </a:rPr>
              <a:t>tailor</a:t>
            </a:r>
            <a:br>
              <a:rPr lang="en-US" sz="2000" cap="none" dirty="0" smtClean="0">
                <a:latin typeface="Times New Roman" panose="02020603050405020304" pitchFamily="18" charset="0"/>
                <a:cs typeface="Times New Roman" panose="02020603050405020304" pitchFamily="18" charset="0"/>
              </a:rPr>
            </a:br>
            <a:r>
              <a:rPr lang="en-US" sz="2000" cap="none" dirty="0" smtClean="0">
                <a:latin typeface="Times New Roman" panose="02020603050405020304" pitchFamily="18" charset="0"/>
                <a:cs typeface="Times New Roman" panose="02020603050405020304" pitchFamily="18" charset="0"/>
              </a:rPr>
              <a:t>2. </a:t>
            </a:r>
            <a:r>
              <a:rPr lang="en-US" sz="2000" cap="none" dirty="0">
                <a:latin typeface="Times New Roman" panose="02020603050405020304" pitchFamily="18" charset="0"/>
                <a:cs typeface="Times New Roman" panose="02020603050405020304" pitchFamily="18" charset="0"/>
              </a:rPr>
              <a:t>a doctor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3. a farmer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4.  a babysitter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5. a language teacher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6. a plumber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7. a dentist </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8. a fireman </a:t>
            </a:r>
            <a:br>
              <a:rPr lang="en-US" sz="2000" cap="none" dirty="0">
                <a:latin typeface="Times New Roman" panose="02020603050405020304" pitchFamily="18" charset="0"/>
                <a:cs typeface="Times New Roman" panose="02020603050405020304" pitchFamily="18" charset="0"/>
              </a:rPr>
            </a:br>
            <a:r>
              <a:rPr lang="en-US" sz="2000" cap="none" dirty="0" smtClean="0">
                <a:latin typeface="Times New Roman" panose="02020603050405020304" pitchFamily="18" charset="0"/>
                <a:cs typeface="Times New Roman" panose="02020603050405020304" pitchFamily="18" charset="0"/>
              </a:rPr>
              <a:t/>
            </a:r>
            <a:br>
              <a:rPr lang="en-US" sz="2000" cap="none" dirty="0" smtClean="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
            </a:r>
            <a:br>
              <a:rPr lang="en-US" sz="2000" cap="none" dirty="0">
                <a:latin typeface="Times New Roman" panose="02020603050405020304" pitchFamily="18" charset="0"/>
                <a:cs typeface="Times New Roman" panose="02020603050405020304" pitchFamily="18" charset="0"/>
              </a:rPr>
            </a:br>
            <a:r>
              <a:rPr lang="en-US" sz="2000" cap="none" dirty="0" smtClean="0">
                <a:latin typeface="Times New Roman" panose="02020603050405020304" pitchFamily="18" charset="0"/>
                <a:cs typeface="Times New Roman" panose="02020603050405020304" pitchFamily="18" charset="0"/>
              </a:rPr>
              <a:t>a</a:t>
            </a:r>
            <a:r>
              <a:rPr lang="en-US" sz="2000" cap="none" dirty="0">
                <a:latin typeface="Times New Roman" panose="02020603050405020304" pitchFamily="18" charset="0"/>
                <a:cs typeface="Times New Roman" panose="02020603050405020304" pitchFamily="18" charset="0"/>
              </a:rPr>
              <a:t>) keeps your teeth both clean and white;</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b) has got cows and pigs and sheep;</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c) comes when there is a fire to fight;</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d) minds the kids when they are asleep;</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e) teaches English, French and Greek;</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f) makes trousers, suits and shirts;</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g) call him when you’ve got a leak;</a:t>
            </a:r>
            <a:br>
              <a:rPr lang="en-US" sz="2000" cap="none" dirty="0">
                <a:latin typeface="Times New Roman" panose="02020603050405020304" pitchFamily="18" charset="0"/>
                <a:cs typeface="Times New Roman" panose="02020603050405020304" pitchFamily="18" charset="0"/>
              </a:rPr>
            </a:br>
            <a:r>
              <a:rPr lang="en-US" sz="2000" cap="none" dirty="0">
                <a:latin typeface="Times New Roman" panose="02020603050405020304" pitchFamily="18" charset="0"/>
                <a:cs typeface="Times New Roman" panose="02020603050405020304" pitchFamily="18" charset="0"/>
              </a:rPr>
              <a:t>h) comes to see you when it hurts.</a:t>
            </a:r>
            <a:br>
              <a:rPr lang="en-US" sz="2000" cap="none" dirty="0">
                <a:latin typeface="Times New Roman" panose="02020603050405020304" pitchFamily="18" charset="0"/>
                <a:cs typeface="Times New Roman" panose="02020603050405020304" pitchFamily="18" charset="0"/>
              </a:rPr>
            </a:br>
            <a:endParaRPr lang="ru-RU" sz="2000" cap="none" dirty="0">
              <a:latin typeface="Times New Roman" panose="02020603050405020304" pitchFamily="18" charset="0"/>
              <a:cs typeface="Times New Roman" panose="02020603050405020304" pitchFamily="18" charset="0"/>
            </a:endParaRPr>
          </a:p>
        </p:txBody>
      </p:sp>
      <p:sp>
        <p:nvSpPr>
          <p:cNvPr id="6" name="Заголовок 1"/>
          <p:cNvSpPr txBox="1">
            <a:spLocks/>
          </p:cNvSpPr>
          <p:nvPr/>
        </p:nvSpPr>
        <p:spPr>
          <a:xfrm>
            <a:off x="2030474" y="581652"/>
            <a:ext cx="6797642" cy="559360"/>
          </a:xfrm>
          <a:prstGeom prst="rect">
            <a:avLst/>
          </a:prstGeom>
        </p:spPr>
        <p:txBody>
          <a:bodyPr vert="horz" lIns="91440" tIns="45720" rIns="91440" bIns="45720" rtlCol="0" anchor="t">
            <a:noAutofit/>
          </a:bodyPr>
          <a:lst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a:lstStyle>
          <a:p>
            <a:pPr algn="just"/>
            <a:r>
              <a:rPr lang="en-US" sz="3200" b="1" cap="none" dirty="0">
                <a:solidFill>
                  <a:srgbClr val="7030A0"/>
                </a:solidFill>
                <a:latin typeface="Times New Roman" panose="02020603050405020304" pitchFamily="18" charset="0"/>
                <a:ea typeface="Times New Roman" panose="02020603050405020304" pitchFamily="18" charset="0"/>
              </a:rPr>
              <a:t>Match the profession and the </a:t>
            </a:r>
            <a:r>
              <a:rPr lang="en-US" sz="3200" b="1" cap="none" dirty="0" smtClean="0">
                <a:solidFill>
                  <a:srgbClr val="7030A0"/>
                </a:solidFill>
                <a:latin typeface="Times New Roman" panose="02020603050405020304" pitchFamily="18" charset="0"/>
                <a:ea typeface="Times New Roman" panose="02020603050405020304" pitchFamily="18" charset="0"/>
              </a:rPr>
              <a:t>activity</a:t>
            </a:r>
            <a:endParaRPr lang="ru-RU" sz="1400" b="1" cap="none" dirty="0">
              <a:solidFill>
                <a:srgbClr val="7030A0"/>
              </a:solidFill>
            </a:endParaRPr>
          </a:p>
        </p:txBody>
      </p:sp>
      <p:sp>
        <p:nvSpPr>
          <p:cNvPr id="4" name="Прямоугольник 3"/>
          <p:cNvSpPr/>
          <p:nvPr/>
        </p:nvSpPr>
        <p:spPr>
          <a:xfrm>
            <a:off x="1289147" y="5929707"/>
            <a:ext cx="5307863" cy="369332"/>
          </a:xfrm>
          <a:prstGeom prst="rect">
            <a:avLst/>
          </a:prstGeom>
        </p:spPr>
        <p:txBody>
          <a:bodyPr wrap="none">
            <a:spAutoFit/>
          </a:bodyPr>
          <a:lstStyle/>
          <a:p>
            <a:r>
              <a:rPr lang="pt-BR" b="1" dirty="0">
                <a:solidFill>
                  <a:srgbClr val="00B050"/>
                </a:solidFill>
                <a:latin typeface="Times New Roman" panose="02020603050405020304" pitchFamily="18" charset="0"/>
                <a:cs typeface="Times New Roman" panose="02020603050405020304" pitchFamily="18" charset="0"/>
              </a:rPr>
              <a:t>Keys:</a:t>
            </a:r>
            <a:r>
              <a:rPr lang="pt-BR" dirty="0">
                <a:solidFill>
                  <a:srgbClr val="00B050"/>
                </a:solidFill>
                <a:latin typeface="Times New Roman" panose="02020603050405020304" pitchFamily="18" charset="0"/>
                <a:cs typeface="Times New Roman" panose="02020603050405020304" pitchFamily="18" charset="0"/>
              </a:rPr>
              <a:t> 1 ‒ f; 2 ‒ h; 3 ‒ b; 4 ‒ d; 5 ‒ e; 6 ‒ g; 7 ‒ a; 8 ‒ c.</a:t>
            </a:r>
            <a:endParaRPr lang="en-US"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73621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560445" y="659254"/>
            <a:ext cx="9998764" cy="523220"/>
          </a:xfrm>
          <a:prstGeom prst="rect">
            <a:avLst/>
          </a:prstGeom>
        </p:spPr>
        <p:txBody>
          <a:bodyPr wrap="square">
            <a:spAutoFit/>
          </a:bodyPr>
          <a:lstStyle/>
          <a:p>
            <a:r>
              <a:rPr lang="en-US" sz="2800" b="1" dirty="0" smtClean="0">
                <a:solidFill>
                  <a:srgbClr val="0070C0"/>
                </a:solidFill>
                <a:latin typeface="Times New Roman" panose="02020603050405020304" pitchFamily="18" charset="0"/>
                <a:cs typeface="Times New Roman" panose="02020603050405020304" pitchFamily="18" charset="0"/>
              </a:rPr>
              <a:t>Define True </a:t>
            </a:r>
            <a:r>
              <a:rPr lang="en-US" sz="2800" b="1" dirty="0">
                <a:solidFill>
                  <a:srgbClr val="0070C0"/>
                </a:solidFill>
                <a:latin typeface="Times New Roman" panose="02020603050405020304" pitchFamily="18" charset="0"/>
                <a:cs typeface="Times New Roman" panose="02020603050405020304" pitchFamily="18" charset="0"/>
              </a:rPr>
              <a:t>(+) or False (-) </a:t>
            </a:r>
            <a:r>
              <a:rPr lang="en-US" sz="2800" b="1" dirty="0" smtClean="0">
                <a:solidFill>
                  <a:srgbClr val="0070C0"/>
                </a:solidFill>
                <a:latin typeface="Times New Roman" panose="02020603050405020304" pitchFamily="18" charset="0"/>
                <a:cs typeface="Times New Roman" panose="02020603050405020304" pitchFamily="18" charset="0"/>
              </a:rPr>
              <a:t>statements. </a:t>
            </a:r>
            <a:r>
              <a:rPr lang="en-US" sz="2800" b="1" dirty="0">
                <a:solidFill>
                  <a:srgbClr val="0070C0"/>
                </a:solidFill>
                <a:latin typeface="Times New Roman" panose="02020603050405020304" pitchFamily="18" charset="0"/>
                <a:cs typeface="Times New Roman" panose="02020603050405020304" pitchFamily="18" charset="0"/>
              </a:rPr>
              <a:t>Correct false </a:t>
            </a:r>
            <a:r>
              <a:rPr lang="en-US" sz="2800" b="1" dirty="0" smtClean="0">
                <a:solidFill>
                  <a:srgbClr val="0070C0"/>
                </a:solidFill>
                <a:latin typeface="Times New Roman" panose="02020603050405020304" pitchFamily="18" charset="0"/>
                <a:cs typeface="Times New Roman" panose="02020603050405020304" pitchFamily="18" charset="0"/>
              </a:rPr>
              <a:t>sentences</a:t>
            </a:r>
            <a:endParaRPr lang="en-US" sz="2800" b="1" dirty="0">
              <a:solidFill>
                <a:srgbClr val="0070C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1222513" y="2082772"/>
            <a:ext cx="9939130" cy="3170099"/>
          </a:xfrm>
          <a:prstGeom prst="rect">
            <a:avLst/>
          </a:prstGeom>
        </p:spPr>
        <p:txBody>
          <a:bodyPr wrap="square">
            <a:spAutoFit/>
          </a:bodyPr>
          <a:lstStyle/>
          <a:p>
            <a:pPr algn="just"/>
            <a:r>
              <a:rPr lang="en-US" sz="2000" dirty="0" smtClean="0">
                <a:solidFill>
                  <a:srgbClr val="C00000"/>
                </a:solidFill>
                <a:latin typeface="Times New Roman" panose="02020603050405020304" pitchFamily="18" charset="0"/>
                <a:cs typeface="Times New Roman" panose="02020603050405020304" pitchFamily="18" charset="0"/>
              </a:rPr>
              <a:t>1. Once </a:t>
            </a:r>
            <a:r>
              <a:rPr lang="en-US" sz="2000" dirty="0">
                <a:solidFill>
                  <a:srgbClr val="C00000"/>
                </a:solidFill>
                <a:latin typeface="Times New Roman" panose="02020603050405020304" pitchFamily="18" charset="0"/>
                <a:cs typeface="Times New Roman" panose="02020603050405020304" pitchFamily="18" charset="0"/>
              </a:rPr>
              <a:t>a farmer went to a faraway town to sell fruit and vegetables. </a:t>
            </a:r>
            <a:endParaRPr lang="en-US" sz="2000" dirty="0" smtClean="0">
              <a:solidFill>
                <a:srgbClr val="C00000"/>
              </a:solidFill>
              <a:latin typeface="Times New Roman" panose="02020603050405020304" pitchFamily="18" charset="0"/>
              <a:cs typeface="Times New Roman" panose="02020603050405020304" pitchFamily="18" charset="0"/>
            </a:endParaRPr>
          </a:p>
          <a:p>
            <a:pPr algn="just"/>
            <a:r>
              <a:rPr lang="en-US" sz="2000" dirty="0" smtClean="0">
                <a:solidFill>
                  <a:srgbClr val="C00000"/>
                </a:solidFill>
                <a:latin typeface="Times New Roman" panose="02020603050405020304" pitchFamily="18" charset="0"/>
                <a:cs typeface="Times New Roman" panose="02020603050405020304" pitchFamily="18" charset="0"/>
              </a:rPr>
              <a:t>2</a:t>
            </a:r>
            <a:r>
              <a:rPr lang="en-US" sz="2000" dirty="0">
                <a:solidFill>
                  <a:srgbClr val="C00000"/>
                </a:solidFill>
                <a:latin typeface="Times New Roman" panose="02020603050405020304" pitchFamily="18" charset="0"/>
                <a:cs typeface="Times New Roman" panose="02020603050405020304" pitchFamily="18" charset="0"/>
              </a:rPr>
              <a:t>. It took him much time to sell his goods. </a:t>
            </a:r>
            <a:endParaRPr lang="en-US" sz="2000" dirty="0" smtClean="0">
              <a:solidFill>
                <a:srgbClr val="C00000"/>
              </a:solidFill>
              <a:latin typeface="Times New Roman" panose="02020603050405020304" pitchFamily="18" charset="0"/>
              <a:cs typeface="Times New Roman" panose="02020603050405020304" pitchFamily="18" charset="0"/>
            </a:endParaRPr>
          </a:p>
          <a:p>
            <a:pPr algn="just"/>
            <a:r>
              <a:rPr lang="en-US" sz="2000" dirty="0" smtClean="0">
                <a:solidFill>
                  <a:srgbClr val="C00000"/>
                </a:solidFill>
                <a:latin typeface="Times New Roman" panose="02020603050405020304" pitchFamily="18" charset="0"/>
                <a:cs typeface="Times New Roman" panose="02020603050405020304" pitchFamily="18" charset="0"/>
              </a:rPr>
              <a:t>3</a:t>
            </a:r>
            <a:r>
              <a:rPr lang="en-US" sz="2000" dirty="0">
                <a:solidFill>
                  <a:srgbClr val="C00000"/>
                </a:solidFill>
                <a:latin typeface="Times New Roman" panose="02020603050405020304" pitchFamily="18" charset="0"/>
                <a:cs typeface="Times New Roman" panose="02020603050405020304" pitchFamily="18" charset="0"/>
              </a:rPr>
              <a:t>. The lawyer was very clever. </a:t>
            </a:r>
          </a:p>
          <a:p>
            <a:pPr algn="just"/>
            <a:r>
              <a:rPr lang="en-US" sz="2000" dirty="0">
                <a:solidFill>
                  <a:srgbClr val="C00000"/>
                </a:solidFill>
                <a:latin typeface="Times New Roman" panose="02020603050405020304" pitchFamily="18" charset="0"/>
                <a:cs typeface="Times New Roman" panose="02020603050405020304" pitchFamily="18" charset="0"/>
              </a:rPr>
              <a:t>4. The farmer wanted the lawyer to give him any advice. </a:t>
            </a:r>
          </a:p>
          <a:p>
            <a:pPr algn="just"/>
            <a:r>
              <a:rPr lang="en-US" sz="2000" dirty="0">
                <a:solidFill>
                  <a:srgbClr val="C00000"/>
                </a:solidFill>
                <a:latin typeface="Times New Roman" panose="02020603050405020304" pitchFamily="18" charset="0"/>
                <a:cs typeface="Times New Roman" panose="02020603050405020304" pitchFamily="18" charset="0"/>
              </a:rPr>
              <a:t>5. His wife asked him to milk the cow. </a:t>
            </a:r>
            <a:endParaRPr lang="en-US" sz="2000" dirty="0" smtClean="0">
              <a:solidFill>
                <a:srgbClr val="C00000"/>
              </a:solidFill>
              <a:latin typeface="Times New Roman" panose="02020603050405020304" pitchFamily="18" charset="0"/>
              <a:cs typeface="Times New Roman" panose="02020603050405020304" pitchFamily="18" charset="0"/>
            </a:endParaRPr>
          </a:p>
          <a:p>
            <a:pPr algn="just"/>
            <a:r>
              <a:rPr lang="en-US" sz="2000" dirty="0" smtClean="0">
                <a:solidFill>
                  <a:srgbClr val="C00000"/>
                </a:solidFill>
                <a:latin typeface="Times New Roman" panose="02020603050405020304" pitchFamily="18" charset="0"/>
                <a:cs typeface="Times New Roman" panose="02020603050405020304" pitchFamily="18" charset="0"/>
              </a:rPr>
              <a:t>6</a:t>
            </a:r>
            <a:r>
              <a:rPr lang="en-US" sz="2000" dirty="0">
                <a:solidFill>
                  <a:srgbClr val="C00000"/>
                </a:solidFill>
                <a:latin typeface="Times New Roman" panose="02020603050405020304" pitchFamily="18" charset="0"/>
                <a:cs typeface="Times New Roman" panose="02020603050405020304" pitchFamily="18" charset="0"/>
              </a:rPr>
              <a:t>. The farmer obeyed his wife at once. </a:t>
            </a:r>
          </a:p>
          <a:p>
            <a:pPr algn="just"/>
            <a:r>
              <a:rPr lang="en-US" sz="2000" dirty="0">
                <a:solidFill>
                  <a:srgbClr val="C00000"/>
                </a:solidFill>
                <a:latin typeface="Times New Roman" panose="02020603050405020304" pitchFamily="18" charset="0"/>
                <a:cs typeface="Times New Roman" panose="02020603050405020304" pitchFamily="18" charset="0"/>
              </a:rPr>
              <a:t>7. The lawyer’s advice was: «Never put off till tomorrow what you can do today». </a:t>
            </a:r>
          </a:p>
          <a:p>
            <a:pPr algn="just"/>
            <a:r>
              <a:rPr lang="en-US" sz="2000" dirty="0">
                <a:solidFill>
                  <a:srgbClr val="C00000"/>
                </a:solidFill>
                <a:latin typeface="Times New Roman" panose="02020603050405020304" pitchFamily="18" charset="0"/>
                <a:cs typeface="Times New Roman" panose="02020603050405020304" pitchFamily="18" charset="0"/>
              </a:rPr>
              <a:t>8. At night the weather was fine. </a:t>
            </a:r>
          </a:p>
          <a:p>
            <a:pPr algn="just"/>
            <a:r>
              <a:rPr lang="en-US" sz="2000" dirty="0">
                <a:solidFill>
                  <a:srgbClr val="C00000"/>
                </a:solidFill>
                <a:latin typeface="Times New Roman" panose="02020603050405020304" pitchFamily="18" charset="0"/>
                <a:cs typeface="Times New Roman" panose="02020603050405020304" pitchFamily="18" charset="0"/>
              </a:rPr>
              <a:t>9. The farmer was glad he had followed the lawyer’s advice. </a:t>
            </a:r>
          </a:p>
          <a:p>
            <a:pPr algn="just"/>
            <a:r>
              <a:rPr lang="en-US" sz="2000" dirty="0">
                <a:solidFill>
                  <a:srgbClr val="C00000"/>
                </a:solidFill>
                <a:latin typeface="Times New Roman" panose="02020603050405020304" pitchFamily="18" charset="0"/>
                <a:cs typeface="Times New Roman" panose="02020603050405020304" pitchFamily="18" charset="0"/>
              </a:rPr>
              <a:t>10. The main character of the text is lawyer. </a:t>
            </a:r>
          </a:p>
        </p:txBody>
      </p:sp>
    </p:spTree>
    <p:extLst>
      <p:ext uri="{BB962C8B-B14F-4D97-AF65-F5344CB8AC3E}">
        <p14:creationId xmlns:p14="http://schemas.microsoft.com/office/powerpoint/2010/main" val="2959187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60445" y="2037522"/>
            <a:ext cx="9839197" cy="3170099"/>
          </a:xfrm>
          <a:prstGeom prst="rect">
            <a:avLst/>
          </a:prstGeom>
        </p:spPr>
        <p:txBody>
          <a:bodyPr wrap="square">
            <a:spAutoFit/>
          </a:bodyPr>
          <a:lstStyle/>
          <a:p>
            <a:r>
              <a:rPr lang="en-US" sz="2000" dirty="0">
                <a:solidFill>
                  <a:srgbClr val="C00000"/>
                </a:solidFill>
                <a:latin typeface="Times New Roman" panose="02020603050405020304" pitchFamily="18" charset="0"/>
                <a:cs typeface="Times New Roman" panose="02020603050405020304" pitchFamily="18" charset="0"/>
              </a:rPr>
              <a:t>1. Once a farmer went to a faraway town to sell fruit and vegetables.</a:t>
            </a:r>
            <a:r>
              <a:rPr lang="en-US" sz="2000" dirty="0">
                <a:solidFill>
                  <a:srgbClr val="00B050"/>
                </a:solidFill>
                <a:latin typeface="Times New Roman" panose="02020603050405020304" pitchFamily="18" charset="0"/>
                <a:cs typeface="Times New Roman" panose="02020603050405020304" pitchFamily="18" charset="0"/>
              </a:rPr>
              <a:t> - (to the nearest town)</a:t>
            </a:r>
          </a:p>
          <a:p>
            <a:r>
              <a:rPr lang="en-US" sz="2000" dirty="0">
                <a:solidFill>
                  <a:srgbClr val="C00000"/>
                </a:solidFill>
                <a:latin typeface="Times New Roman" panose="02020603050405020304" pitchFamily="18" charset="0"/>
                <a:cs typeface="Times New Roman" panose="02020603050405020304" pitchFamily="18" charset="0"/>
              </a:rPr>
              <a:t>2. It took him much time to sell his goods.</a:t>
            </a:r>
            <a:r>
              <a:rPr lang="en-US" sz="2000" dirty="0">
                <a:solidFill>
                  <a:srgbClr val="00B050"/>
                </a:solidFill>
                <a:latin typeface="Times New Roman" panose="02020603050405020304" pitchFamily="18" charset="0"/>
                <a:cs typeface="Times New Roman" panose="02020603050405020304" pitchFamily="18" charset="0"/>
              </a:rPr>
              <a:t> - (It didn’t take him long to sell his goods.)</a:t>
            </a:r>
          </a:p>
          <a:p>
            <a:r>
              <a:rPr lang="en-US" sz="2000" dirty="0">
                <a:solidFill>
                  <a:srgbClr val="C00000"/>
                </a:solidFill>
                <a:latin typeface="Times New Roman" panose="02020603050405020304" pitchFamily="18" charset="0"/>
                <a:cs typeface="Times New Roman" panose="02020603050405020304" pitchFamily="18" charset="0"/>
              </a:rPr>
              <a:t>3. The lawyer was very clever.</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C00000"/>
                </a:solidFill>
                <a:latin typeface="Times New Roman" panose="02020603050405020304" pitchFamily="18" charset="0"/>
                <a:cs typeface="Times New Roman" panose="02020603050405020304" pitchFamily="18" charset="0"/>
              </a:rPr>
              <a:t>4. The farmer wanted the lawyer to give him any advice.</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C00000"/>
                </a:solidFill>
                <a:latin typeface="Times New Roman" panose="02020603050405020304" pitchFamily="18" charset="0"/>
                <a:cs typeface="Times New Roman" panose="02020603050405020304" pitchFamily="18" charset="0"/>
              </a:rPr>
              <a:t>5. His wife asked him to milk the cow.</a:t>
            </a:r>
            <a:r>
              <a:rPr lang="en-US" sz="2000" dirty="0">
                <a:solidFill>
                  <a:srgbClr val="00B050"/>
                </a:solidFill>
                <a:latin typeface="Times New Roman" panose="02020603050405020304" pitchFamily="18" charset="0"/>
                <a:cs typeface="Times New Roman" panose="02020603050405020304" pitchFamily="18" charset="0"/>
              </a:rPr>
              <a:t> - (to gather in the hay)</a:t>
            </a:r>
          </a:p>
          <a:p>
            <a:r>
              <a:rPr lang="en-US" sz="2000" dirty="0">
                <a:solidFill>
                  <a:srgbClr val="C00000"/>
                </a:solidFill>
                <a:latin typeface="Times New Roman" panose="02020603050405020304" pitchFamily="18" charset="0"/>
                <a:cs typeface="Times New Roman" panose="02020603050405020304" pitchFamily="18" charset="0"/>
              </a:rPr>
              <a:t>6. The farmer obeyed his wife at once.</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C00000"/>
                </a:solidFill>
                <a:latin typeface="Times New Roman" panose="02020603050405020304" pitchFamily="18" charset="0"/>
                <a:cs typeface="Times New Roman" panose="02020603050405020304" pitchFamily="18" charset="0"/>
              </a:rPr>
              <a:t>7. The lawyer’s advice was: «Never put off till tomorrow what you can do today».</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C00000"/>
                </a:solidFill>
                <a:latin typeface="Times New Roman" panose="02020603050405020304" pitchFamily="18" charset="0"/>
                <a:cs typeface="Times New Roman" panose="02020603050405020304" pitchFamily="18" charset="0"/>
              </a:rPr>
              <a:t>8. At night the weather was fine.</a:t>
            </a:r>
            <a:r>
              <a:rPr lang="en-US" sz="2000" dirty="0">
                <a:solidFill>
                  <a:srgbClr val="00B050"/>
                </a:solidFill>
                <a:latin typeface="Times New Roman" panose="02020603050405020304" pitchFamily="18" charset="0"/>
                <a:cs typeface="Times New Roman" panose="02020603050405020304" pitchFamily="18" charset="0"/>
              </a:rPr>
              <a:t> - (there was a storm)</a:t>
            </a:r>
          </a:p>
          <a:p>
            <a:r>
              <a:rPr lang="en-US" sz="2000" dirty="0">
                <a:solidFill>
                  <a:srgbClr val="C00000"/>
                </a:solidFill>
                <a:latin typeface="Times New Roman" panose="02020603050405020304" pitchFamily="18" charset="0"/>
                <a:cs typeface="Times New Roman" panose="02020603050405020304" pitchFamily="18" charset="0"/>
              </a:rPr>
              <a:t>9. The farmer was glad he had followed the lawyer’s advice.</a:t>
            </a:r>
            <a:r>
              <a:rPr lang="en-US" sz="2000" dirty="0">
                <a:solidFill>
                  <a:srgbClr val="00B050"/>
                </a:solidFill>
                <a:latin typeface="Times New Roman" panose="02020603050405020304" pitchFamily="18" charset="0"/>
                <a:cs typeface="Times New Roman" panose="02020603050405020304" pitchFamily="18" charset="0"/>
              </a:rPr>
              <a:t> +</a:t>
            </a:r>
          </a:p>
          <a:p>
            <a:r>
              <a:rPr lang="en-US" sz="2000" dirty="0">
                <a:solidFill>
                  <a:srgbClr val="C00000"/>
                </a:solidFill>
                <a:latin typeface="Times New Roman" panose="02020603050405020304" pitchFamily="18" charset="0"/>
                <a:cs typeface="Times New Roman" panose="02020603050405020304" pitchFamily="18" charset="0"/>
              </a:rPr>
              <a:t>10. The main character of the text is lawyer.</a:t>
            </a:r>
            <a:r>
              <a:rPr lang="en-US" sz="2000" dirty="0">
                <a:solidFill>
                  <a:srgbClr val="00B050"/>
                </a:solidFill>
                <a:latin typeface="Times New Roman" panose="02020603050405020304" pitchFamily="18" charset="0"/>
                <a:cs typeface="Times New Roman" panose="02020603050405020304" pitchFamily="18" charset="0"/>
              </a:rPr>
              <a:t> - (a farmer)</a:t>
            </a:r>
          </a:p>
        </p:txBody>
      </p:sp>
      <p:sp>
        <p:nvSpPr>
          <p:cNvPr id="6" name="Прямоугольник 5"/>
          <p:cNvSpPr/>
          <p:nvPr/>
        </p:nvSpPr>
        <p:spPr>
          <a:xfrm>
            <a:off x="2037252" y="689071"/>
            <a:ext cx="8885581" cy="523220"/>
          </a:xfrm>
          <a:prstGeom prst="rect">
            <a:avLst/>
          </a:prstGeom>
        </p:spPr>
        <p:txBody>
          <a:bodyPr wrap="square">
            <a:spAutoFit/>
          </a:bodyPr>
          <a:lstStyle/>
          <a:p>
            <a:r>
              <a:rPr lang="en-US" sz="2800" b="1" dirty="0" smtClean="0">
                <a:solidFill>
                  <a:srgbClr val="0070C0"/>
                </a:solidFill>
                <a:latin typeface="Times New Roman" panose="02020603050405020304" pitchFamily="18" charset="0"/>
                <a:cs typeface="Times New Roman" panose="02020603050405020304" pitchFamily="18" charset="0"/>
              </a:rPr>
              <a:t>Define True </a:t>
            </a:r>
            <a:r>
              <a:rPr lang="en-US" sz="2800" b="1" dirty="0">
                <a:solidFill>
                  <a:srgbClr val="0070C0"/>
                </a:solidFill>
                <a:latin typeface="Times New Roman" panose="02020603050405020304" pitchFamily="18" charset="0"/>
                <a:cs typeface="Times New Roman" panose="02020603050405020304" pitchFamily="18" charset="0"/>
              </a:rPr>
              <a:t>(+) or False (-) </a:t>
            </a:r>
            <a:r>
              <a:rPr lang="en-US" sz="2800" b="1" dirty="0" smtClean="0">
                <a:solidFill>
                  <a:srgbClr val="0070C0"/>
                </a:solidFill>
                <a:latin typeface="Times New Roman" panose="02020603050405020304" pitchFamily="18" charset="0"/>
                <a:cs typeface="Times New Roman" panose="02020603050405020304" pitchFamily="18" charset="0"/>
              </a:rPr>
              <a:t>statements. </a:t>
            </a:r>
            <a:r>
              <a:rPr lang="en-US" sz="2800" b="1" dirty="0">
                <a:solidFill>
                  <a:srgbClr val="0070C0"/>
                </a:solidFill>
                <a:latin typeface="Times New Roman" panose="02020603050405020304" pitchFamily="18" charset="0"/>
                <a:cs typeface="Times New Roman" panose="02020603050405020304" pitchFamily="18" charset="0"/>
              </a:rPr>
              <a:t>Correct </a:t>
            </a:r>
            <a:r>
              <a:rPr lang="en-US" sz="2800" b="1" dirty="0" smtClean="0">
                <a:solidFill>
                  <a:srgbClr val="0070C0"/>
                </a:solidFill>
                <a:latin typeface="Times New Roman" panose="02020603050405020304" pitchFamily="18" charset="0"/>
                <a:cs typeface="Times New Roman" panose="02020603050405020304" pitchFamily="18" charset="0"/>
              </a:rPr>
              <a:t>answers</a:t>
            </a:r>
            <a:endParaRPr lang="en-US" sz="2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306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2060"/>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graphicFrame>
        <p:nvGraphicFramePr>
          <p:cNvPr id="25" name="Схема 24"/>
          <p:cNvGraphicFramePr/>
          <p:nvPr>
            <p:extLst>
              <p:ext uri="{D42A27DB-BD31-4B8C-83A1-F6EECF244321}">
                <p14:modId xmlns:p14="http://schemas.microsoft.com/office/powerpoint/2010/main" val="1063705206"/>
              </p:ext>
            </p:extLst>
          </p:nvPr>
        </p:nvGraphicFramePr>
        <p:xfrm>
          <a:off x="4462671" y="1724489"/>
          <a:ext cx="3269972"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Схема 23"/>
          <p:cNvGraphicFramePr/>
          <p:nvPr>
            <p:extLst>
              <p:ext uri="{D42A27DB-BD31-4B8C-83A1-F6EECF244321}">
                <p14:modId xmlns:p14="http://schemas.microsoft.com/office/powerpoint/2010/main" val="2184354865"/>
              </p:ext>
            </p:extLst>
          </p:nvPr>
        </p:nvGraphicFramePr>
        <p:xfrm>
          <a:off x="2327760" y="309939"/>
          <a:ext cx="7830031" cy="10896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8" name="Схема 37"/>
          <p:cNvGraphicFramePr/>
          <p:nvPr>
            <p:extLst>
              <p:ext uri="{D42A27DB-BD31-4B8C-83A1-F6EECF244321}">
                <p14:modId xmlns:p14="http://schemas.microsoft.com/office/powerpoint/2010/main" val="3692237646"/>
              </p:ext>
            </p:extLst>
          </p:nvPr>
        </p:nvGraphicFramePr>
        <p:xfrm>
          <a:off x="4437616" y="2696797"/>
          <a:ext cx="3269972" cy="8572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39" name="Схема 38"/>
          <p:cNvGraphicFramePr/>
          <p:nvPr>
            <p:extLst>
              <p:ext uri="{D42A27DB-BD31-4B8C-83A1-F6EECF244321}">
                <p14:modId xmlns:p14="http://schemas.microsoft.com/office/powerpoint/2010/main" val="717937174"/>
              </p:ext>
            </p:extLst>
          </p:nvPr>
        </p:nvGraphicFramePr>
        <p:xfrm>
          <a:off x="4437616" y="3669105"/>
          <a:ext cx="3269972" cy="85725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40" name="Схема 39"/>
          <p:cNvGraphicFramePr/>
          <p:nvPr>
            <p:extLst>
              <p:ext uri="{D42A27DB-BD31-4B8C-83A1-F6EECF244321}">
                <p14:modId xmlns:p14="http://schemas.microsoft.com/office/powerpoint/2010/main" val="429575963"/>
              </p:ext>
            </p:extLst>
          </p:nvPr>
        </p:nvGraphicFramePr>
        <p:xfrm>
          <a:off x="4437616" y="4641413"/>
          <a:ext cx="3269972" cy="85725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41" name="Схема 40"/>
          <p:cNvGraphicFramePr/>
          <p:nvPr>
            <p:extLst>
              <p:ext uri="{D42A27DB-BD31-4B8C-83A1-F6EECF244321}">
                <p14:modId xmlns:p14="http://schemas.microsoft.com/office/powerpoint/2010/main" val="2214024060"/>
              </p:ext>
            </p:extLst>
          </p:nvPr>
        </p:nvGraphicFramePr>
        <p:xfrm>
          <a:off x="4437616" y="5613721"/>
          <a:ext cx="3269972" cy="857256"/>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720310270"/>
      </p:ext>
    </p:extLst>
  </p:cSld>
  <p:clrMapOvr>
    <a:masterClrMapping/>
  </p:clrMapOvr>
  <p:transition spd="slow">
    <p:randomBar/>
  </p:transition>
  <p:timing>
    <p:tnLst>
      <p:par>
        <p:cTn id="1" dur="indefinite" restart="never" nodeType="tmRoot"/>
      </p:par>
    </p:tnLst>
  </p:timing>
</p:sld>
</file>

<file path=ppt/theme/theme1.xml><?xml version="1.0" encoding="utf-8"?>
<a:theme xmlns:a="http://schemas.openxmlformats.org/drawingml/2006/main" name="Каркас здания 16:9">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3666098_TF03031027.potx" id="{667A01F6-2F51-425F-94C1-39BDFAB2BB73}" vid="{18C78E98-E692-4FC3-9168-C02C7CDE364C}"/>
    </a:ext>
  </a:extLst>
</a:theme>
</file>

<file path=ppt/theme/theme2.xml><?xml version="1.0" encoding="utf-8"?>
<a:theme xmlns:a="http://schemas.openxmlformats.org/drawingml/2006/main" name="Тема Offic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Props1.xml><?xml version="1.0" encoding="utf-8"?>
<ds:datastoreItem xmlns:ds="http://schemas.openxmlformats.org/officeDocument/2006/customXml" ds:itemID="{2E6DFB71-5650-4E53-8134-FCF33ECDD3D1}">
  <ds:schemaRefs>
    <ds:schemaRef ds:uri="http://schemas.microsoft.com/sharepoint/v3/contenttype/forms"/>
  </ds:schemaRefs>
</ds:datastoreItem>
</file>

<file path=customXml/itemProps2.xml><?xml version="1.0" encoding="utf-8"?>
<ds:datastoreItem xmlns:ds="http://schemas.openxmlformats.org/officeDocument/2006/customXml" ds:itemID="{8DD6EEDF-527A-4587-A446-F1DE3EAF9D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630C5B9-1E5F-4356-968E-2FC64955BFF3}">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40262f94-9f35-4ac3-9a90-690165a166b7"/>
    <ds:schemaRef ds:uri="a4f35948-e619-41b3-aa29-22878b09cfd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Презентация для бизнеса с рисунком каркаса здания (широкоэкранный формат)</Template>
  <TotalTime>160</TotalTime>
  <Words>868</Words>
  <Application>Microsoft Office PowerPoint</Application>
  <PresentationFormat>Широкоэкранный</PresentationFormat>
  <Paragraphs>85</Paragraphs>
  <Slides>14</Slides>
  <Notes>13</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14</vt:i4>
      </vt:variant>
    </vt:vector>
  </HeadingPairs>
  <TitlesOfParts>
    <vt:vector size="18" baseType="lpstr">
      <vt:lpstr>Arial</vt:lpstr>
      <vt:lpstr>Calibri</vt:lpstr>
      <vt:lpstr>Times New Roman</vt:lpstr>
      <vt:lpstr>Каркас здания 16:9</vt:lpstr>
      <vt:lpstr>Презентация PowerPoint</vt:lpstr>
      <vt:lpstr>professions</vt:lpstr>
      <vt:lpstr>Презентация PowerPoint</vt:lpstr>
      <vt:lpstr>Keys: 1-c; 2-e; 3-a; 4-g; 5-b; 6-j; 7-d; 8-h; 9-l; 10-I; 11-k; 12-o; 13-m; 14-n; 15-f.</vt:lpstr>
      <vt:lpstr>a secretary, a dentist, a fireman, an editor, a teacher, a nurse, a photographer,        a dancer, a clown, a babysitter, a spaceman, a farmer. </vt:lpstr>
      <vt:lpstr>1. a tailor 2. a doctor  3. a farmer  4.  a babysitter  5. a language teacher  6. a plumber  7. a dentist  8. a fireman    a) keeps your teeth both clean and white; b) has got cows and pigs and sheep; c) comes when there is a fire to fight; d) minds the kids when they are asleep; e) teaches English, French and Greek; f) makes trousers, suits and shirts; g) call him when you’ve got a leak; h) comes to see you when it hurts.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conclusion</vt:lpstr>
      <vt:lpstr>But our professions are the best!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Smart</dc:creator>
  <cp:lastModifiedBy>Smart</cp:lastModifiedBy>
  <cp:revision>4</cp:revision>
  <dcterms:created xsi:type="dcterms:W3CDTF">2020-05-15T11:32:18Z</dcterms:created>
  <dcterms:modified xsi:type="dcterms:W3CDTF">2020-05-17T09:14:26Z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